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57" r:id="rId4"/>
    <p:sldId id="261" r:id="rId5"/>
    <p:sldId id="258" r:id="rId6"/>
    <p:sldId id="286" r:id="rId7"/>
    <p:sldId id="259" r:id="rId8"/>
    <p:sldId id="260" r:id="rId9"/>
    <p:sldId id="262" r:id="rId10"/>
    <p:sldId id="263" r:id="rId11"/>
    <p:sldId id="264" r:id="rId12"/>
    <p:sldId id="268" r:id="rId13"/>
    <p:sldId id="287" r:id="rId14"/>
    <p:sldId id="269" r:id="rId15"/>
    <p:sldId id="270" r:id="rId16"/>
    <p:sldId id="271" r:id="rId17"/>
    <p:sldId id="272" r:id="rId18"/>
    <p:sldId id="276" r:id="rId19"/>
    <p:sldId id="275" r:id="rId20"/>
    <p:sldId id="278" r:id="rId21"/>
    <p:sldId id="279" r:id="rId22"/>
    <p:sldId id="280" r:id="rId23"/>
    <p:sldId id="281" r:id="rId24"/>
    <p:sldId id="282" r:id="rId25"/>
    <p:sldId id="284" r:id="rId26"/>
    <p:sldId id="28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5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9" d="100"/>
          <a:sy n="89" d="100"/>
        </p:scale>
        <p:origin x="3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57932B-5E00-4A52-9F80-65029AF13A7E}" type="doc">
      <dgm:prSet loTypeId="urn:microsoft.com/office/officeart/2005/8/layout/vList3" loCatId="picture" qsTypeId="urn:microsoft.com/office/officeart/2005/8/quickstyle/simple1" qsCatId="simple" csTypeId="urn:microsoft.com/office/officeart/2005/8/colors/colorful1" csCatId="colorful" phldr="1"/>
      <dgm:spPr/>
    </dgm:pt>
    <dgm:pt modelId="{E6D4ED1C-72EC-4BD4-8462-A5CAE0943046}">
      <dgm:prSet phldrT="[ข้อความ]" custT="1"/>
      <dgm:spPr/>
      <dgm:t>
        <a:bodyPr/>
        <a:lstStyle/>
        <a:p>
          <a:r>
            <a:rPr lang="th-TH" sz="2000" dirty="0">
              <a:solidFill>
                <a:schemeClr val="tx1"/>
              </a:solidFill>
            </a:rPr>
            <a:t>อธิบายความหมายและประเภทของหลักธรรมในกรอบอริยสัจ 4 ได้ (</a:t>
          </a:r>
          <a:r>
            <a:rPr lang="en-US" sz="2000" dirty="0">
              <a:solidFill>
                <a:schemeClr val="tx1"/>
              </a:solidFill>
            </a:rPr>
            <a:t>K)</a:t>
          </a:r>
        </a:p>
      </dgm:t>
    </dgm:pt>
    <dgm:pt modelId="{60A48232-EBF5-49EB-A4CE-4B58146639C3}" type="parTrans" cxnId="{D3CC87D7-D61D-4D08-8F7E-C5C6CB90F2D3}">
      <dgm:prSet/>
      <dgm:spPr/>
      <dgm:t>
        <a:bodyPr/>
        <a:lstStyle/>
        <a:p>
          <a:endParaRPr lang="en-US" sz="2400"/>
        </a:p>
      </dgm:t>
    </dgm:pt>
    <dgm:pt modelId="{BB0CDB0E-ACB4-459B-979C-BB49778065CC}" type="sibTrans" cxnId="{D3CC87D7-D61D-4D08-8F7E-C5C6CB90F2D3}">
      <dgm:prSet/>
      <dgm:spPr/>
      <dgm:t>
        <a:bodyPr/>
        <a:lstStyle/>
        <a:p>
          <a:endParaRPr lang="en-US" sz="2400"/>
        </a:p>
      </dgm:t>
    </dgm:pt>
    <dgm:pt modelId="{646D95E7-B294-4819-93D5-B39ADB0DA2C3}">
      <dgm:prSet custT="1"/>
      <dgm:spPr/>
      <dgm:t>
        <a:bodyPr/>
        <a:lstStyle/>
        <a:p>
          <a:r>
            <a:rPr lang="th-TH" sz="2000" dirty="0">
              <a:solidFill>
                <a:schemeClr val="tx1"/>
              </a:solidFill>
            </a:rPr>
            <a:t>วิเคราะห์คุณค่าของหลักธรรมในกรอบอริยสัจ 4  ได้อย่างมีเหตุผล (</a:t>
          </a:r>
          <a:r>
            <a:rPr lang="en-US" sz="2000" dirty="0">
              <a:solidFill>
                <a:schemeClr val="tx1"/>
              </a:solidFill>
            </a:rPr>
            <a:t>A,P)</a:t>
          </a:r>
        </a:p>
      </dgm:t>
    </dgm:pt>
    <dgm:pt modelId="{A23F147B-7190-41AC-89D5-D83B19E88F7A}" type="parTrans" cxnId="{B29BC65B-C552-4EE2-AF8C-7800955FA828}">
      <dgm:prSet/>
      <dgm:spPr/>
      <dgm:t>
        <a:bodyPr/>
        <a:lstStyle/>
        <a:p>
          <a:endParaRPr lang="en-US" sz="2400"/>
        </a:p>
      </dgm:t>
    </dgm:pt>
    <dgm:pt modelId="{16118716-E47A-4B10-AEBA-16E27DEE9B08}" type="sibTrans" cxnId="{B29BC65B-C552-4EE2-AF8C-7800955FA828}">
      <dgm:prSet/>
      <dgm:spPr/>
      <dgm:t>
        <a:bodyPr/>
        <a:lstStyle/>
        <a:p>
          <a:endParaRPr lang="en-US" sz="2400"/>
        </a:p>
      </dgm:t>
    </dgm:pt>
    <dgm:pt modelId="{5AC743B1-B968-497E-8466-F6BC70FE3A3B}">
      <dgm:prSet custT="1"/>
      <dgm:spPr/>
      <dgm:t>
        <a:bodyPr/>
        <a:lstStyle/>
        <a:p>
          <a:r>
            <a:rPr lang="th-TH" sz="2000" dirty="0">
              <a:solidFill>
                <a:schemeClr val="tx1"/>
              </a:solidFill>
            </a:rPr>
            <a:t>นำหลักธรรมไปประยุกต์ใช้หรือประพฤติปฏิบัติตนในชีวิตประจำวันให้เกิดผลดีต่อตนเองและสังคมได้ </a:t>
          </a:r>
          <a:r>
            <a:rPr lang="th-TH" sz="2000" b="1" dirty="0">
              <a:solidFill>
                <a:schemeClr val="tx1"/>
              </a:solidFill>
              <a:latin typeface="TH SarabunIT๙" panose="020B0500040200020003" pitchFamily="34" charset="-34"/>
              <a:cs typeface="TH SarabunIT๙" panose="020B0500040200020003" pitchFamily="34" charset="-34"/>
            </a:rPr>
            <a:t>(</a:t>
          </a:r>
          <a:r>
            <a:rPr lang="en-US" sz="2000" b="1" dirty="0">
              <a:solidFill>
                <a:schemeClr val="tx1"/>
              </a:solidFill>
              <a:latin typeface="TH SarabunIT๙" panose="020B0500040200020003" pitchFamily="34" charset="-34"/>
              <a:cs typeface="TH SarabunIT๙" panose="020B0500040200020003" pitchFamily="34" charset="-34"/>
            </a:rPr>
            <a:t>A,P)</a:t>
          </a:r>
          <a:endParaRPr lang="en-US" sz="2000" b="1" dirty="0">
            <a:solidFill>
              <a:schemeClr val="tx1"/>
            </a:solidFill>
          </a:endParaRPr>
        </a:p>
      </dgm:t>
    </dgm:pt>
    <dgm:pt modelId="{A74A2C3A-9151-4C7A-9672-A1DCC9BFB777}" type="parTrans" cxnId="{AC03BED7-8716-4016-B8B9-28067E3A0B5A}">
      <dgm:prSet/>
      <dgm:spPr/>
      <dgm:t>
        <a:bodyPr/>
        <a:lstStyle/>
        <a:p>
          <a:endParaRPr lang="en-US" sz="2400"/>
        </a:p>
      </dgm:t>
    </dgm:pt>
    <dgm:pt modelId="{FFE4F1C2-5F0F-4DAF-A9C0-929BD2303D69}" type="sibTrans" cxnId="{AC03BED7-8716-4016-B8B9-28067E3A0B5A}">
      <dgm:prSet/>
      <dgm:spPr/>
      <dgm:t>
        <a:bodyPr/>
        <a:lstStyle/>
        <a:p>
          <a:endParaRPr lang="en-US" sz="2400"/>
        </a:p>
      </dgm:t>
    </dgm:pt>
    <dgm:pt modelId="{F67AB4E1-83A3-4B26-96D3-76F8B2DED3FD}" type="pres">
      <dgm:prSet presAssocID="{2C57932B-5E00-4A52-9F80-65029AF13A7E}" presName="linearFlow" presStyleCnt="0">
        <dgm:presLayoutVars>
          <dgm:dir/>
          <dgm:resizeHandles val="exact"/>
        </dgm:presLayoutVars>
      </dgm:prSet>
      <dgm:spPr/>
    </dgm:pt>
    <dgm:pt modelId="{4D8B478C-5779-449D-A5C7-36C3D3BBDE6E}" type="pres">
      <dgm:prSet presAssocID="{E6D4ED1C-72EC-4BD4-8462-A5CAE0943046}" presName="composite" presStyleCnt="0"/>
      <dgm:spPr/>
    </dgm:pt>
    <dgm:pt modelId="{F5CFD28F-671F-4BE1-B809-6C026FD34770}" type="pres">
      <dgm:prSet presAssocID="{E6D4ED1C-72EC-4BD4-8462-A5CAE0943046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0" b="-20000"/>
          </a:stretch>
        </a:blipFill>
      </dgm:spPr>
    </dgm:pt>
    <dgm:pt modelId="{B08127EF-AB67-4EAA-838D-1BD680BCEA23}" type="pres">
      <dgm:prSet presAssocID="{E6D4ED1C-72EC-4BD4-8462-A5CAE0943046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E6A515A-0A9A-48E8-9884-0CE8DB77F92F}" type="pres">
      <dgm:prSet presAssocID="{BB0CDB0E-ACB4-459B-979C-BB49778065CC}" presName="spacing" presStyleCnt="0"/>
      <dgm:spPr/>
    </dgm:pt>
    <dgm:pt modelId="{CB949F98-1547-4FC3-A81E-32A2882C0D80}" type="pres">
      <dgm:prSet presAssocID="{646D95E7-B294-4819-93D5-B39ADB0DA2C3}" presName="composite" presStyleCnt="0"/>
      <dgm:spPr/>
    </dgm:pt>
    <dgm:pt modelId="{B2FC398E-2A66-4E85-9F8D-B54354AD77FB}" type="pres">
      <dgm:prSet presAssocID="{646D95E7-B294-4819-93D5-B39ADB0DA2C3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53E5983B-4E9C-4BC1-9038-A509231D7B32}" type="pres">
      <dgm:prSet presAssocID="{646D95E7-B294-4819-93D5-B39ADB0DA2C3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4CB4379-9DF1-4446-AF22-7A1A44F07787}" type="pres">
      <dgm:prSet presAssocID="{16118716-E47A-4B10-AEBA-16E27DEE9B08}" presName="spacing" presStyleCnt="0"/>
      <dgm:spPr/>
    </dgm:pt>
    <dgm:pt modelId="{DF10F4B8-7E1A-46DC-AE24-75E61FBB601D}" type="pres">
      <dgm:prSet presAssocID="{5AC743B1-B968-497E-8466-F6BC70FE3A3B}" presName="composite" presStyleCnt="0"/>
      <dgm:spPr/>
    </dgm:pt>
    <dgm:pt modelId="{249DA405-7796-44B4-A19D-4F415347C4BF}" type="pres">
      <dgm:prSet presAssocID="{5AC743B1-B968-497E-8466-F6BC70FE3A3B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</dgm:pt>
    <dgm:pt modelId="{E1C46C3D-8072-4192-8F3B-339CB4380E0C}" type="pres">
      <dgm:prSet presAssocID="{5AC743B1-B968-497E-8466-F6BC70FE3A3B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B29BC65B-C552-4EE2-AF8C-7800955FA828}" srcId="{2C57932B-5E00-4A52-9F80-65029AF13A7E}" destId="{646D95E7-B294-4819-93D5-B39ADB0DA2C3}" srcOrd="1" destOrd="0" parTransId="{A23F147B-7190-41AC-89D5-D83B19E88F7A}" sibTransId="{16118716-E47A-4B10-AEBA-16E27DEE9B08}"/>
    <dgm:cxn modelId="{D3CC87D7-D61D-4D08-8F7E-C5C6CB90F2D3}" srcId="{2C57932B-5E00-4A52-9F80-65029AF13A7E}" destId="{E6D4ED1C-72EC-4BD4-8462-A5CAE0943046}" srcOrd="0" destOrd="0" parTransId="{60A48232-EBF5-49EB-A4CE-4B58146639C3}" sibTransId="{BB0CDB0E-ACB4-459B-979C-BB49778065CC}"/>
    <dgm:cxn modelId="{AC03BED7-8716-4016-B8B9-28067E3A0B5A}" srcId="{2C57932B-5E00-4A52-9F80-65029AF13A7E}" destId="{5AC743B1-B968-497E-8466-F6BC70FE3A3B}" srcOrd="2" destOrd="0" parTransId="{A74A2C3A-9151-4C7A-9672-A1DCC9BFB777}" sibTransId="{FFE4F1C2-5F0F-4DAF-A9C0-929BD2303D69}"/>
    <dgm:cxn modelId="{D23AC721-CFFA-4389-A995-D248009CA59C}" type="presOf" srcId="{2C57932B-5E00-4A52-9F80-65029AF13A7E}" destId="{F67AB4E1-83A3-4B26-96D3-76F8B2DED3FD}" srcOrd="0" destOrd="0" presId="urn:microsoft.com/office/officeart/2005/8/layout/vList3"/>
    <dgm:cxn modelId="{5716E59D-FE51-401B-9D95-B5DD427C1F88}" type="presOf" srcId="{646D95E7-B294-4819-93D5-B39ADB0DA2C3}" destId="{53E5983B-4E9C-4BC1-9038-A509231D7B32}" srcOrd="0" destOrd="0" presId="urn:microsoft.com/office/officeart/2005/8/layout/vList3"/>
    <dgm:cxn modelId="{3FD3A419-4189-4DB0-B762-05B86B6D869C}" type="presOf" srcId="{E6D4ED1C-72EC-4BD4-8462-A5CAE0943046}" destId="{B08127EF-AB67-4EAA-838D-1BD680BCEA23}" srcOrd="0" destOrd="0" presId="urn:microsoft.com/office/officeart/2005/8/layout/vList3"/>
    <dgm:cxn modelId="{9D8CAAAF-B711-4F65-90E4-FDEAB80E14F6}" type="presOf" srcId="{5AC743B1-B968-497E-8466-F6BC70FE3A3B}" destId="{E1C46C3D-8072-4192-8F3B-339CB4380E0C}" srcOrd="0" destOrd="0" presId="urn:microsoft.com/office/officeart/2005/8/layout/vList3"/>
    <dgm:cxn modelId="{E12A8A70-94F3-4989-89C0-19EDD42690EE}" type="presParOf" srcId="{F67AB4E1-83A3-4B26-96D3-76F8B2DED3FD}" destId="{4D8B478C-5779-449D-A5C7-36C3D3BBDE6E}" srcOrd="0" destOrd="0" presId="urn:microsoft.com/office/officeart/2005/8/layout/vList3"/>
    <dgm:cxn modelId="{88FFB888-29EC-496A-8D12-499F78149153}" type="presParOf" srcId="{4D8B478C-5779-449D-A5C7-36C3D3BBDE6E}" destId="{F5CFD28F-671F-4BE1-B809-6C026FD34770}" srcOrd="0" destOrd="0" presId="urn:microsoft.com/office/officeart/2005/8/layout/vList3"/>
    <dgm:cxn modelId="{4E9543D4-641C-4CF0-9F69-AAD911A5DBD5}" type="presParOf" srcId="{4D8B478C-5779-449D-A5C7-36C3D3BBDE6E}" destId="{B08127EF-AB67-4EAA-838D-1BD680BCEA23}" srcOrd="1" destOrd="0" presId="urn:microsoft.com/office/officeart/2005/8/layout/vList3"/>
    <dgm:cxn modelId="{E8EB122E-19D3-43C6-B823-1F378B74219D}" type="presParOf" srcId="{F67AB4E1-83A3-4B26-96D3-76F8B2DED3FD}" destId="{FE6A515A-0A9A-48E8-9884-0CE8DB77F92F}" srcOrd="1" destOrd="0" presId="urn:microsoft.com/office/officeart/2005/8/layout/vList3"/>
    <dgm:cxn modelId="{D9956DA2-730F-49DF-A737-D739504F497B}" type="presParOf" srcId="{F67AB4E1-83A3-4B26-96D3-76F8B2DED3FD}" destId="{CB949F98-1547-4FC3-A81E-32A2882C0D80}" srcOrd="2" destOrd="0" presId="urn:microsoft.com/office/officeart/2005/8/layout/vList3"/>
    <dgm:cxn modelId="{53160B0B-3590-45B8-BCAF-BFF132125E0B}" type="presParOf" srcId="{CB949F98-1547-4FC3-A81E-32A2882C0D80}" destId="{B2FC398E-2A66-4E85-9F8D-B54354AD77FB}" srcOrd="0" destOrd="0" presId="urn:microsoft.com/office/officeart/2005/8/layout/vList3"/>
    <dgm:cxn modelId="{0E711E27-60F5-4961-8CEF-5018DFF11B52}" type="presParOf" srcId="{CB949F98-1547-4FC3-A81E-32A2882C0D80}" destId="{53E5983B-4E9C-4BC1-9038-A509231D7B32}" srcOrd="1" destOrd="0" presId="urn:microsoft.com/office/officeart/2005/8/layout/vList3"/>
    <dgm:cxn modelId="{5E88964B-737D-49D7-8F02-9E46ABAC9334}" type="presParOf" srcId="{F67AB4E1-83A3-4B26-96D3-76F8B2DED3FD}" destId="{A4CB4379-9DF1-4446-AF22-7A1A44F07787}" srcOrd="3" destOrd="0" presId="urn:microsoft.com/office/officeart/2005/8/layout/vList3"/>
    <dgm:cxn modelId="{D0475C9B-86D4-4112-B264-25CCB41A8247}" type="presParOf" srcId="{F67AB4E1-83A3-4B26-96D3-76F8B2DED3FD}" destId="{DF10F4B8-7E1A-46DC-AE24-75E61FBB601D}" srcOrd="4" destOrd="0" presId="urn:microsoft.com/office/officeart/2005/8/layout/vList3"/>
    <dgm:cxn modelId="{221A1E57-4530-4A56-987B-CFF4471A1BEC}" type="presParOf" srcId="{DF10F4B8-7E1A-46DC-AE24-75E61FBB601D}" destId="{249DA405-7796-44B4-A19D-4F415347C4BF}" srcOrd="0" destOrd="0" presId="urn:microsoft.com/office/officeart/2005/8/layout/vList3"/>
    <dgm:cxn modelId="{EEE429D2-3966-455D-B436-C6FAA76392EC}" type="presParOf" srcId="{DF10F4B8-7E1A-46DC-AE24-75E61FBB601D}" destId="{E1C46C3D-8072-4192-8F3B-339CB4380E0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147028-AF97-4FF1-B417-98AF1ACC300A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E3B182AA-D516-4040-BE22-6C4BB3D3D742}" type="pres">
      <dgm:prSet presAssocID="{AD147028-AF97-4FF1-B417-98AF1ACC300A}" presName="linearFlow" presStyleCnt="0">
        <dgm:presLayoutVars>
          <dgm:dir/>
          <dgm:resizeHandles val="exact"/>
        </dgm:presLayoutVars>
      </dgm:prSet>
      <dgm:spPr/>
    </dgm:pt>
  </dgm:ptLst>
  <dgm:cxnLst>
    <dgm:cxn modelId="{7574B75D-FDDA-4FD0-8C06-DC018210AB2A}" type="presOf" srcId="{AD147028-AF97-4FF1-B417-98AF1ACC300A}" destId="{E3B182AA-D516-4040-BE22-6C4BB3D3D742}" srcOrd="0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2639299F-075F-4CEC-8CD6-26A35333E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="" xmlns:a16="http://schemas.microsoft.com/office/drawing/2014/main" id="{379D131B-40F0-4EF1-BDCD-C694493BD0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="" xmlns:a16="http://schemas.microsoft.com/office/drawing/2014/main" id="{5B058C2D-39ED-48E6-809F-4DC3F053D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598A-8E73-4962-BA0B-E2DD00002A8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="" xmlns:a16="http://schemas.microsoft.com/office/drawing/2014/main" id="{EFA3BBCF-6182-4B83-8CE5-F51506BA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="" xmlns:a16="http://schemas.microsoft.com/office/drawing/2014/main" id="{E41AAB57-9244-4556-851A-F5CFD8E4F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8AA-78FF-4D57-8BB2-A90F4BAD0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49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7DFEBAB8-735A-40A3-8A74-C03EA42CE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="" xmlns:a16="http://schemas.microsoft.com/office/drawing/2014/main" id="{FC3BFE44-2315-43B3-B697-AA049643C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="" xmlns:a16="http://schemas.microsoft.com/office/drawing/2014/main" id="{D2EB572D-2E44-4BA5-BB6D-5066ED7E6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598A-8E73-4962-BA0B-E2DD00002A8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="" xmlns:a16="http://schemas.microsoft.com/office/drawing/2014/main" id="{984B150D-C25F-4D22-8671-8020C5B61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="" xmlns:a16="http://schemas.microsoft.com/office/drawing/2014/main" id="{0A3C0BC1-89BB-4965-91E6-ABD6E81E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8AA-78FF-4D57-8BB2-A90F4BAD0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4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B2837B41-B91A-4BF1-ADB1-66E4AE2F5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="" xmlns:a16="http://schemas.microsoft.com/office/drawing/2014/main" id="{028E0DBE-6BC8-4319-AF90-0C6DAB6C54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="" xmlns:a16="http://schemas.microsoft.com/office/drawing/2014/main" id="{97A58062-79F8-4CE0-8DD2-AE7E5E7FF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598A-8E73-4962-BA0B-E2DD00002A8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="" xmlns:a16="http://schemas.microsoft.com/office/drawing/2014/main" id="{E103B2BB-B261-4F6D-980E-6698D2817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="" xmlns:a16="http://schemas.microsoft.com/office/drawing/2014/main" id="{8547DB83-BF27-450A-9F82-60B31260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8AA-78FF-4D57-8BB2-A90F4BAD0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9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7993B220-A4B2-4ACE-B885-CFC757F77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="" xmlns:a16="http://schemas.microsoft.com/office/drawing/2014/main" id="{42035C9B-2EBF-4144-890B-DDED7C13A4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="" xmlns:a16="http://schemas.microsoft.com/office/drawing/2014/main" id="{8E66E758-8FFE-4384-959F-1FDDB14F6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="" xmlns:a16="http://schemas.microsoft.com/office/drawing/2014/main" id="{53855CA5-8588-4A91-BB75-54A07226E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598A-8E73-4962-BA0B-E2DD00002A8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="" xmlns:a16="http://schemas.microsoft.com/office/drawing/2014/main" id="{C729962B-19BC-47D5-9C9A-52DC4A81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="" xmlns:a16="http://schemas.microsoft.com/office/drawing/2014/main" id="{71AF9590-AE65-469D-AF88-EC783C7E9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8AA-78FF-4D57-8BB2-A90F4BAD0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95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E3835CDD-4439-4F07-87ED-C616075DD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="" xmlns:a16="http://schemas.microsoft.com/office/drawing/2014/main" id="{3272EEB1-E83A-464E-9A78-E32087EA9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="" xmlns:a16="http://schemas.microsoft.com/office/drawing/2014/main" id="{B5B36566-9998-484E-9B7A-583DD4338B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="" xmlns:a16="http://schemas.microsoft.com/office/drawing/2014/main" id="{7C2F06E7-6869-4386-8E6D-B2C52BFCBA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="" xmlns:a16="http://schemas.microsoft.com/office/drawing/2014/main" id="{6B5D6D87-C52D-4E2C-AC94-3FAECF52B6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="" xmlns:a16="http://schemas.microsoft.com/office/drawing/2014/main" id="{0E950503-5795-4141-905B-4F9904D89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598A-8E73-4962-BA0B-E2DD00002A8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="" xmlns:a16="http://schemas.microsoft.com/office/drawing/2014/main" id="{ED8A714A-5ABB-4CE0-AD4B-256653589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="" xmlns:a16="http://schemas.microsoft.com/office/drawing/2014/main" id="{C1695E52-9E45-4573-B634-AA2702846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8AA-78FF-4D57-8BB2-A90F4BAD0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65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AEFD9058-B3A0-4747-82BC-6060BCA1A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="" xmlns:a16="http://schemas.microsoft.com/office/drawing/2014/main" id="{A65F1147-5289-4BB5-9209-E23E8FA1D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598A-8E73-4962-BA0B-E2DD00002A8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="" xmlns:a16="http://schemas.microsoft.com/office/drawing/2014/main" id="{E75CF1B4-480C-4E13-BEEA-7003B6510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="" xmlns:a16="http://schemas.microsoft.com/office/drawing/2014/main" id="{74DBE8D5-6D8E-4D68-8BFC-A90649921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8AA-78FF-4D57-8BB2-A90F4BAD0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7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="" xmlns:a16="http://schemas.microsoft.com/office/drawing/2014/main" id="{391D0F81-9AED-4E90-A627-FD8FE4613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598A-8E73-4962-BA0B-E2DD00002A8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="" xmlns:a16="http://schemas.microsoft.com/office/drawing/2014/main" id="{FDF9D6F8-958D-4BF5-884C-3658C7E01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="" xmlns:a16="http://schemas.microsoft.com/office/drawing/2014/main" id="{F6A6BD41-4C4F-4A5D-BA7B-4372DF7FF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8AA-78FF-4D57-8BB2-A90F4BAD0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52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8A6622F0-338C-4FEC-AF0A-7BB2353FC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="" xmlns:a16="http://schemas.microsoft.com/office/drawing/2014/main" id="{16C38AE3-065C-4964-AB89-4731E72FB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="" xmlns:a16="http://schemas.microsoft.com/office/drawing/2014/main" id="{B423D2B3-2158-4C19-81E6-1D3CE23F0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="" xmlns:a16="http://schemas.microsoft.com/office/drawing/2014/main" id="{75ED3901-D6C2-440B-AA5E-E2BDD3768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598A-8E73-4962-BA0B-E2DD00002A8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="" xmlns:a16="http://schemas.microsoft.com/office/drawing/2014/main" id="{A0D9D4BE-ECAF-4E66-A999-39779A78B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="" xmlns:a16="http://schemas.microsoft.com/office/drawing/2014/main" id="{AB2C5E63-DE40-4D8E-8BE2-BA3F96684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8AA-78FF-4D57-8BB2-A90F4BAD0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12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AA74EC46-29C7-4807-A09E-40A9E1B09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="" xmlns:a16="http://schemas.microsoft.com/office/drawing/2014/main" id="{478E1524-7620-4048-8752-F6CFE5F1E2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="" xmlns:a16="http://schemas.microsoft.com/office/drawing/2014/main" id="{C5848AED-66B3-4817-A9F5-91A8F1AAA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="" xmlns:a16="http://schemas.microsoft.com/office/drawing/2014/main" id="{BFD6137E-B195-440F-8C9C-61149E175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598A-8E73-4962-BA0B-E2DD00002A8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="" xmlns:a16="http://schemas.microsoft.com/office/drawing/2014/main" id="{3EE2B172-19B7-40C7-9FBB-410CE398E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="" xmlns:a16="http://schemas.microsoft.com/office/drawing/2014/main" id="{D015D2D1-E396-46B9-98BF-F8DE918C6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8AA-78FF-4D57-8BB2-A90F4BAD0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61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DDF9FE88-2A95-445F-B384-3F1EBD2F2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="" xmlns:a16="http://schemas.microsoft.com/office/drawing/2014/main" id="{18C78C43-7CBD-46E8-8EAA-278492B58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="" xmlns:a16="http://schemas.microsoft.com/office/drawing/2014/main" id="{532146B8-5542-4110-B3AC-BD6339EB1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598A-8E73-4962-BA0B-E2DD00002A8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="" xmlns:a16="http://schemas.microsoft.com/office/drawing/2014/main" id="{5F767A19-F9C2-41BF-B308-D9AED195F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="" xmlns:a16="http://schemas.microsoft.com/office/drawing/2014/main" id="{2F4F96E6-E3D2-412D-AB26-09E7C0D71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8AA-78FF-4D57-8BB2-A90F4BAD0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84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="" xmlns:a16="http://schemas.microsoft.com/office/drawing/2014/main" id="{00A0CCCB-1CB9-44C7-9196-EBECB258AA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="" xmlns:a16="http://schemas.microsoft.com/office/drawing/2014/main" id="{8EB64F78-67E0-44D4-A7E1-182F47D157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="" xmlns:a16="http://schemas.microsoft.com/office/drawing/2014/main" id="{4CED0182-E714-428F-8553-6219DECD2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598A-8E73-4962-BA0B-E2DD00002A8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="" xmlns:a16="http://schemas.microsoft.com/office/drawing/2014/main" id="{DEF29913-276B-4D9B-88DC-335EEE8A7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="" xmlns:a16="http://schemas.microsoft.com/office/drawing/2014/main" id="{2C6EF059-5BF0-4CA7-97E2-6E2FE09A2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8AA-78FF-4D57-8BB2-A90F4BAD0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32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="" xmlns:a16="http://schemas.microsoft.com/office/drawing/2014/main" id="{E6FD20C9-2C0B-4512-B2DD-01A8B7873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="" xmlns:a16="http://schemas.microsoft.com/office/drawing/2014/main" id="{EE83A44F-D763-45DE-A89C-1F341B71E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="" xmlns:a16="http://schemas.microsoft.com/office/drawing/2014/main" id="{2399E0F3-46F0-436B-9C87-EAB0370DE4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7598A-8E73-4962-BA0B-E2DD00002A8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="" xmlns:a16="http://schemas.microsoft.com/office/drawing/2014/main" id="{53AAAA0B-205D-4939-A64F-C9558056F2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="" xmlns:a16="http://schemas.microsoft.com/office/drawing/2014/main" id="{871E5915-DBA8-4256-AE3D-9E91F2F87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B78AA-78FF-4D57-8BB2-A90F4BAD0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19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microsoft.com/office/2007/relationships/hdphoto" Target="../media/hdphoto1.wdp"/><Relationship Id="rId7" Type="http://schemas.openxmlformats.org/officeDocument/2006/relationships/image" Target="../media/image56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image" Target="../media/image70.png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Relationship Id="rId14" Type="http://schemas.openxmlformats.org/officeDocument/2006/relationships/image" Target="../media/image9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113.png"/><Relationship Id="rId7" Type="http://schemas.openxmlformats.org/officeDocument/2006/relationships/diagramData" Target="../diagrams/data2.xml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11" Type="http://schemas.microsoft.com/office/2007/relationships/diagramDrawing" Target="../diagrams/drawing2.xml"/><Relationship Id="rId5" Type="http://schemas.openxmlformats.org/officeDocument/2006/relationships/image" Target="../media/image115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114.png"/><Relationship Id="rId9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openxmlformats.org/officeDocument/2006/relationships/image" Target="../media/image122.jp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7" Type="http://schemas.openxmlformats.org/officeDocument/2006/relationships/image" Target="../media/image140.jp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11" Type="http://schemas.openxmlformats.org/officeDocument/2006/relationships/image" Target="../media/image150.jpeg"/><Relationship Id="rId5" Type="http://schemas.openxmlformats.org/officeDocument/2006/relationships/image" Target="../media/image144.png"/><Relationship Id="rId10" Type="http://schemas.openxmlformats.org/officeDocument/2006/relationships/image" Target="../media/image149.png"/><Relationship Id="rId4" Type="http://schemas.openxmlformats.org/officeDocument/2006/relationships/image" Target="../media/image143.png"/><Relationship Id="rId9" Type="http://schemas.openxmlformats.org/officeDocument/2006/relationships/image" Target="../media/image14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10" Type="http://schemas.openxmlformats.org/officeDocument/2006/relationships/image" Target="../media/image159.png"/><Relationship Id="rId4" Type="http://schemas.openxmlformats.org/officeDocument/2006/relationships/image" Target="../media/image153.png"/><Relationship Id="rId9" Type="http://schemas.openxmlformats.org/officeDocument/2006/relationships/image" Target="../media/image15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10" Type="http://schemas.openxmlformats.org/officeDocument/2006/relationships/image" Target="../media/image168.jpg"/><Relationship Id="rId4" Type="http://schemas.openxmlformats.org/officeDocument/2006/relationships/image" Target="../media/image162.png"/><Relationship Id="rId9" Type="http://schemas.openxmlformats.org/officeDocument/2006/relationships/image" Target="../media/image1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813CD17F-CD71-4FBA-AE00-ACFA0A9B1C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7773" y="3598183"/>
            <a:ext cx="4645250" cy="2889114"/>
          </a:xfrm>
        </p:spPr>
        <p:txBody>
          <a:bodyPr anchor="b">
            <a:normAutofit fontScale="9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th-TH" sz="3600" dirty="0"/>
              <a:t/>
            </a:r>
            <a:br>
              <a:rPr lang="th-TH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th-TH" sz="3600" dirty="0"/>
              <a:t>นางสาวณภัทร์ตะวัน  อภัยภักดี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th-TH" sz="2800" dirty="0"/>
              <a:t>ครูผู้สอน</a:t>
            </a:r>
            <a:endParaRPr lang="en-US" sz="3600" dirty="0"/>
          </a:p>
        </p:txBody>
      </p:sp>
      <p:sp>
        <p:nvSpPr>
          <p:cNvPr id="13" name="Freeform: Shape 10">
            <a:extLst>
              <a:ext uri="{FF2B5EF4-FFF2-40B4-BE49-F238E27FC236}">
                <a16:creationId xmlns="" xmlns:a16="http://schemas.microsoft.com/office/drawing/2014/main" id="{1DB7C82F-AB7E-4F0C-B829-FA1B9C41518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="" xmlns:a16="http://schemas.microsoft.com/office/drawing/2014/main" id="{C6F536BE-3BC7-4629-88A3-4B9D13DF58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9122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กล่องข้อความ 3">
            <a:extLst>
              <a:ext uri="{FF2B5EF4-FFF2-40B4-BE49-F238E27FC236}">
                <a16:creationId xmlns="" xmlns:a16="http://schemas.microsoft.com/office/drawing/2014/main" id="{6D01027F-3E8C-406A-BA1E-1A4C0D57769D}"/>
              </a:ext>
            </a:extLst>
          </p:cNvPr>
          <p:cNvSpPr txBox="1"/>
          <p:nvPr/>
        </p:nvSpPr>
        <p:spPr>
          <a:xfrm>
            <a:off x="6115987" y="1813173"/>
            <a:ext cx="570882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พระพุทธศาสนา</a:t>
            </a:r>
            <a:br>
              <a:rPr lang="th-TH" sz="4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4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ชั้นมัธยมศึกษาปีที่ ๑ </a:t>
            </a:r>
          </a:p>
          <a:p>
            <a:r>
              <a:rPr lang="th-TH" sz="4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28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กลุ่มสาระการเรียนรู้สังคมศึกษา ศาสนา และวัฒนธรรม</a:t>
            </a:r>
          </a:p>
          <a:p>
            <a:r>
              <a:rPr lang="th-TH" sz="2400" dirty="0"/>
              <a:t/>
            </a:r>
            <a:br>
              <a:rPr lang="th-TH" sz="2400" dirty="0"/>
            </a:br>
            <a:r>
              <a:rPr lang="th-TH" sz="2400" dirty="0"/>
              <a:t/>
            </a:r>
            <a:br>
              <a:rPr lang="th-TH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73934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ลูกศร: รูปห้าเหลี่ยม 23">
            <a:extLst>
              <a:ext uri="{FF2B5EF4-FFF2-40B4-BE49-F238E27FC236}">
                <a16:creationId xmlns="" xmlns:a16="http://schemas.microsoft.com/office/drawing/2014/main" id="{ED4175D9-8E50-43A5-B997-92AC94B6AC97}"/>
              </a:ext>
            </a:extLst>
          </p:cNvPr>
          <p:cNvSpPr/>
          <p:nvPr/>
        </p:nvSpPr>
        <p:spPr>
          <a:xfrm>
            <a:off x="0" y="1826612"/>
            <a:ext cx="4324865" cy="766119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ชื่อเรื่องรอง 2">
            <a:extLst>
              <a:ext uri="{FF2B5EF4-FFF2-40B4-BE49-F238E27FC236}">
                <a16:creationId xmlns="" xmlns:a16="http://schemas.microsoft.com/office/drawing/2014/main" id="{3DF27C25-D1A6-4C30-A984-BB1EF8D4D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702" y="1996085"/>
            <a:ext cx="10515600" cy="4351338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th-TH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จุดประสงค์การเรียนรู้</a:t>
            </a:r>
            <a:endParaRPr lang="en-US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marL="0" indent="0" algn="l">
              <a:buNone/>
            </a:pPr>
            <a:endParaRPr lang="en-US" sz="700" dirty="0"/>
          </a:p>
        </p:txBody>
      </p:sp>
      <p:graphicFrame>
        <p:nvGraphicFramePr>
          <p:cNvPr id="23" name="ไดอะแกรม 22">
            <a:extLst>
              <a:ext uri="{FF2B5EF4-FFF2-40B4-BE49-F238E27FC236}">
                <a16:creationId xmlns="" xmlns:a16="http://schemas.microsoft.com/office/drawing/2014/main" id="{F29B3D84-3A9C-4776-A02C-0ED8E96529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9023488"/>
              </p:ext>
            </p:extLst>
          </p:nvPr>
        </p:nvGraphicFramePr>
        <p:xfrm>
          <a:off x="751702" y="2956161"/>
          <a:ext cx="7803980" cy="2618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5" name="รูปภาพ 24">
            <a:extLst>
              <a:ext uri="{FF2B5EF4-FFF2-40B4-BE49-F238E27FC236}">
                <a16:creationId xmlns="" xmlns:a16="http://schemas.microsoft.com/office/drawing/2014/main" id="{DE898897-C8A5-4D28-A7B7-F8FE7D09B4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6598508" y="324879"/>
            <a:ext cx="5593492" cy="999119"/>
          </a:xfrm>
          <a:prstGeom prst="rect">
            <a:avLst/>
          </a:prstGeom>
        </p:spPr>
      </p:pic>
      <p:sp>
        <p:nvSpPr>
          <p:cNvPr id="26" name="สี่เหลี่ยมผืนผ้า 25">
            <a:extLst>
              <a:ext uri="{FF2B5EF4-FFF2-40B4-BE49-F238E27FC236}">
                <a16:creationId xmlns="" xmlns:a16="http://schemas.microsoft.com/office/drawing/2014/main" id="{492120D7-DC61-42F5-9092-02647EDBDA06}"/>
              </a:ext>
            </a:extLst>
          </p:cNvPr>
          <p:cNvSpPr/>
          <p:nvPr/>
        </p:nvSpPr>
        <p:spPr>
          <a:xfrm>
            <a:off x="7512909" y="385328"/>
            <a:ext cx="44939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หลักธรรมทางพระพุทธศาสนา</a:t>
            </a:r>
            <a:endParaRPr lang="en-US" sz="40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8" name="ชื่อเรื่อง 27">
            <a:extLst>
              <a:ext uri="{FF2B5EF4-FFF2-40B4-BE49-F238E27FC236}">
                <a16:creationId xmlns="" xmlns:a16="http://schemas.microsoft.com/office/drawing/2014/main" id="{80428A21-E94A-47BF-B402-4519FD136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" name="รูปภาพ 31">
            <a:extLst>
              <a:ext uri="{FF2B5EF4-FFF2-40B4-BE49-F238E27FC236}">
                <a16:creationId xmlns="" xmlns:a16="http://schemas.microsoft.com/office/drawing/2014/main" id="{D1C6E019-ED32-42FC-9B93-32117812F1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980" y="2195187"/>
            <a:ext cx="2936547" cy="369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86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D2D99C9D-8ED4-4FDE-8E46-D2F99CE9F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843" y="365125"/>
            <a:ext cx="10908957" cy="1325563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4" name="Group 2">
            <a:extLst>
              <a:ext uri="{FF2B5EF4-FFF2-40B4-BE49-F238E27FC236}">
                <a16:creationId xmlns="" xmlns:a16="http://schemas.microsoft.com/office/drawing/2014/main" id="{F10591C8-98EB-4E89-A042-B9B49E64361C}"/>
              </a:ext>
            </a:extLst>
          </p:cNvPr>
          <p:cNvGrpSpPr/>
          <p:nvPr/>
        </p:nvGrpSpPr>
        <p:grpSpPr>
          <a:xfrm>
            <a:off x="9278" y="1027906"/>
            <a:ext cx="7260127" cy="830997"/>
            <a:chOff x="-3" y="1142891"/>
            <a:chExt cx="7260127" cy="830997"/>
          </a:xfrm>
        </p:grpSpPr>
        <p:sp>
          <p:nvSpPr>
            <p:cNvPr id="5" name="Round Same Side Corner Rectangle 23">
              <a:extLst>
                <a:ext uri="{FF2B5EF4-FFF2-40B4-BE49-F238E27FC236}">
                  <a16:creationId xmlns="" xmlns:a16="http://schemas.microsoft.com/office/drawing/2014/main" id="{D6A0CDFB-8B22-4D34-9ED2-C17C2F1F7DE5}"/>
                </a:ext>
              </a:extLst>
            </p:cNvPr>
            <p:cNvSpPr/>
            <p:nvPr/>
          </p:nvSpPr>
          <p:spPr>
            <a:xfrm rot="5400000">
              <a:off x="3434568" y="-2268765"/>
              <a:ext cx="390985" cy="726012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600" i="1" dirty="0">
                <a:latin typeface="TH NiramitIT๙ " panose="02000506000000020004" pitchFamily="2" charset="-34"/>
                <a:cs typeface="TH NiramitIT๙ " panose="02000506000000020004" pitchFamily="2" charset="-34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17155F88-53B7-4359-BE6B-4CC3DF7AF548}"/>
                </a:ext>
              </a:extLst>
            </p:cNvPr>
            <p:cNvSpPr/>
            <p:nvPr/>
          </p:nvSpPr>
          <p:spPr>
            <a:xfrm>
              <a:off x="570624" y="1142891"/>
              <a:ext cx="663659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sz="2400" dirty="0">
                  <a:solidFill>
                    <a:schemeClr val="bg1"/>
                  </a:solidFill>
                  <a:latin typeface="TH NiramitIT๙ " panose="02000506000000020004" pitchFamily="2" charset="-34"/>
                  <a:cs typeface="TH NiramitIT๙ " panose="02000506000000020004" pitchFamily="2" charset="-34"/>
                </a:rPr>
                <a:t>พระรัตนตรัย แปลว่า </a:t>
              </a:r>
              <a:r>
                <a:rPr lang="th-TH" sz="2400" b="1" dirty="0">
                  <a:solidFill>
                    <a:schemeClr val="bg1"/>
                  </a:solidFill>
                  <a:latin typeface="TH NiramitIT๙ " panose="02000506000000020004" pitchFamily="2" charset="-34"/>
                  <a:cs typeface="TH NiramitIT๙ " panose="02000506000000020004" pitchFamily="2" charset="-34"/>
                </a:rPr>
                <a:t>แก้วประเสริฐ ๓ ดวง</a:t>
              </a:r>
              <a:r>
                <a:rPr lang="th-TH" sz="2400" dirty="0">
                  <a:solidFill>
                    <a:schemeClr val="bg1"/>
                  </a:solidFill>
                  <a:latin typeface="TH NiramitIT๙ " panose="02000506000000020004" pitchFamily="2" charset="-34"/>
                  <a:cs typeface="TH NiramitIT๙ " panose="02000506000000020004" pitchFamily="2" charset="-34"/>
                </a:rPr>
                <a:t>  เป็นองค์ประกอบสำคัญของ</a:t>
              </a:r>
            </a:p>
          </p:txBody>
        </p:sp>
      </p:grpSp>
      <p:grpSp>
        <p:nvGrpSpPr>
          <p:cNvPr id="7" name="Group 1">
            <a:extLst>
              <a:ext uri="{FF2B5EF4-FFF2-40B4-BE49-F238E27FC236}">
                <a16:creationId xmlns="" xmlns:a16="http://schemas.microsoft.com/office/drawing/2014/main" id="{3D89379D-7451-4A50-AEA2-5367E8EAF509}"/>
              </a:ext>
            </a:extLst>
          </p:cNvPr>
          <p:cNvGrpSpPr/>
          <p:nvPr/>
        </p:nvGrpSpPr>
        <p:grpSpPr>
          <a:xfrm>
            <a:off x="9278" y="66529"/>
            <a:ext cx="9601200" cy="821245"/>
            <a:chOff x="0" y="92618"/>
            <a:chExt cx="9144000" cy="821245"/>
          </a:xfrm>
        </p:grpSpPr>
        <p:sp>
          <p:nvSpPr>
            <p:cNvPr id="8" name="สี่เหลี่ยมผืนผ้า 24">
              <a:extLst>
                <a:ext uri="{FF2B5EF4-FFF2-40B4-BE49-F238E27FC236}">
                  <a16:creationId xmlns="" xmlns:a16="http://schemas.microsoft.com/office/drawing/2014/main" id="{F183F16B-2236-4A2E-B543-1533C1E7BEFB}"/>
                </a:ext>
              </a:extLst>
            </p:cNvPr>
            <p:cNvSpPr/>
            <p:nvPr/>
          </p:nvSpPr>
          <p:spPr>
            <a:xfrm>
              <a:off x="0" y="313664"/>
              <a:ext cx="9144000" cy="286855"/>
            </a:xfrm>
            <a:prstGeom prst="rect">
              <a:avLst/>
            </a:prstGeom>
            <a:solidFill>
              <a:srgbClr val="F57E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0">
                <a:tabLst>
                  <a:tab pos="540000" algn="l"/>
                </a:tabLst>
                <a:defRPr/>
              </a:pPr>
              <a:endParaRPr lang="th-TH" b="1" dirty="0">
                <a:solidFill>
                  <a:srgbClr val="7030A0"/>
                </a:solidFill>
                <a:latin typeface="TH Sarabun New" pitchFamily="34" charset="-34"/>
                <a:cs typeface="TH Sarabun New" pitchFamily="34" charset="-34"/>
              </a:endParaRPr>
            </a:p>
          </p:txBody>
        </p:sp>
        <p:sp>
          <p:nvSpPr>
            <p:cNvPr id="9" name="Rounded Rectangle 31">
              <a:extLst>
                <a:ext uri="{FF2B5EF4-FFF2-40B4-BE49-F238E27FC236}">
                  <a16:creationId xmlns="" xmlns:a16="http://schemas.microsoft.com/office/drawing/2014/main" id="{E7E42C43-8769-4911-B348-EF5B9733B3D7}"/>
                </a:ext>
              </a:extLst>
            </p:cNvPr>
            <p:cNvSpPr/>
            <p:nvPr/>
          </p:nvSpPr>
          <p:spPr>
            <a:xfrm>
              <a:off x="657525" y="92618"/>
              <a:ext cx="2525810" cy="82124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F57E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600" dirty="0">
                <a:latin typeface="TH Sarabun New" pitchFamily="34" charset="-34"/>
                <a:cs typeface="TH Sarabun New" pitchFamily="34" charset="-34"/>
              </a:endParaRPr>
            </a:p>
          </p:txBody>
        </p:sp>
        <p:sp>
          <p:nvSpPr>
            <p:cNvPr id="10" name="Rectangle 32">
              <a:extLst>
                <a:ext uri="{FF2B5EF4-FFF2-40B4-BE49-F238E27FC236}">
                  <a16:creationId xmlns="" xmlns:a16="http://schemas.microsoft.com/office/drawing/2014/main" id="{B529E86C-DB00-4148-993C-168BEF9CB02C}"/>
                </a:ext>
              </a:extLst>
            </p:cNvPr>
            <p:cNvSpPr/>
            <p:nvPr/>
          </p:nvSpPr>
          <p:spPr>
            <a:xfrm>
              <a:off x="657524" y="100072"/>
              <a:ext cx="252581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4400" b="1" dirty="0">
                  <a:solidFill>
                    <a:srgbClr val="F57E1B"/>
                  </a:solidFill>
                  <a:latin typeface="TH NiramitIT๙ " panose="02000506000000020004" pitchFamily="2" charset="-34"/>
                  <a:cs typeface="TH NiramitIT๙ " panose="02000506000000020004" pitchFamily="2" charset="-34"/>
                </a:rPr>
                <a:t>พระรัตนตรัย</a:t>
              </a:r>
              <a:endParaRPr lang="th-TH" sz="4400" dirty="0">
                <a:solidFill>
                  <a:srgbClr val="F57E1B"/>
                </a:solidFill>
                <a:latin typeface="TH NiramitIT๙ " panose="02000506000000020004" pitchFamily="2" charset="-34"/>
                <a:cs typeface="TH NiramitIT๙ " panose="02000506000000020004" pitchFamily="2" charset="-34"/>
              </a:endParaRPr>
            </a:p>
          </p:txBody>
        </p:sp>
      </p:grpSp>
      <p:pic>
        <p:nvPicPr>
          <p:cNvPr id="22" name="ตัวแทนเนื้อหา 21">
            <a:extLst>
              <a:ext uri="{FF2B5EF4-FFF2-40B4-BE49-F238E27FC236}">
                <a16:creationId xmlns="" xmlns:a16="http://schemas.microsoft.com/office/drawing/2014/main" id="{04B2E6C3-4D4C-435F-9E0C-A3C43C3DE7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2" y="1713603"/>
            <a:ext cx="6029165" cy="4481679"/>
          </a:xfrm>
        </p:spPr>
      </p:pic>
      <p:pic>
        <p:nvPicPr>
          <p:cNvPr id="23" name="รูปภาพ 22">
            <a:extLst>
              <a:ext uri="{FF2B5EF4-FFF2-40B4-BE49-F238E27FC236}">
                <a16:creationId xmlns="" xmlns:a16="http://schemas.microsoft.com/office/drawing/2014/main" id="{EFE5AC43-2EA0-4E6F-8A23-244B5C79A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4211" y="1465441"/>
            <a:ext cx="2182557" cy="859611"/>
          </a:xfrm>
          <a:prstGeom prst="rect">
            <a:avLst/>
          </a:prstGeom>
        </p:spPr>
      </p:pic>
      <p:pic>
        <p:nvPicPr>
          <p:cNvPr id="24" name="รูปภาพ 23">
            <a:extLst>
              <a:ext uri="{FF2B5EF4-FFF2-40B4-BE49-F238E27FC236}">
                <a16:creationId xmlns="" xmlns:a16="http://schemas.microsoft.com/office/drawing/2014/main" id="{EAF2178A-0A95-4854-8A6E-839BAB2448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632" y="2144128"/>
            <a:ext cx="2566638" cy="1377815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="" xmlns:a16="http://schemas.microsoft.com/office/drawing/2014/main" id="{EADE4A59-7443-4B03-9001-00CAFB724C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4211" y="3377362"/>
            <a:ext cx="2182557" cy="859611"/>
          </a:xfrm>
          <a:prstGeom prst="rect">
            <a:avLst/>
          </a:prstGeom>
        </p:spPr>
      </p:pic>
      <p:pic>
        <p:nvPicPr>
          <p:cNvPr id="26" name="รูปภาพ 25">
            <a:extLst>
              <a:ext uri="{FF2B5EF4-FFF2-40B4-BE49-F238E27FC236}">
                <a16:creationId xmlns="" xmlns:a16="http://schemas.microsoft.com/office/drawing/2014/main" id="{C41932FF-9FE4-45CF-8DBB-2FAAB08583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8674" y="4035199"/>
            <a:ext cx="3066554" cy="1012024"/>
          </a:xfrm>
          <a:prstGeom prst="rect">
            <a:avLst/>
          </a:prstGeom>
        </p:spPr>
      </p:pic>
      <p:pic>
        <p:nvPicPr>
          <p:cNvPr id="27" name="รูปภาพ 26">
            <a:extLst>
              <a:ext uri="{FF2B5EF4-FFF2-40B4-BE49-F238E27FC236}">
                <a16:creationId xmlns="" xmlns:a16="http://schemas.microsoft.com/office/drawing/2014/main" id="{E644A907-60D6-43D2-A83D-D9C7526139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0673" y="4950327"/>
            <a:ext cx="2182557" cy="859611"/>
          </a:xfrm>
          <a:prstGeom prst="rect">
            <a:avLst/>
          </a:prstGeom>
        </p:spPr>
      </p:pic>
      <p:pic>
        <p:nvPicPr>
          <p:cNvPr id="28" name="รูปภาพ 27">
            <a:extLst>
              <a:ext uri="{FF2B5EF4-FFF2-40B4-BE49-F238E27FC236}">
                <a16:creationId xmlns="" xmlns:a16="http://schemas.microsoft.com/office/drawing/2014/main" id="{DE9F840C-8B51-45F8-AD55-6984A2CB85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5807179"/>
            <a:ext cx="3151905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7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3650A9B8-2FD4-41C1-A3C3-AA98C0AB2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38572" cy="1099751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6747A33B-64B5-4F17-97F8-C21955FFD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ตัวแทนเนื้อหา 3">
            <a:extLst>
              <a:ext uri="{FF2B5EF4-FFF2-40B4-BE49-F238E27FC236}">
                <a16:creationId xmlns="" xmlns:a16="http://schemas.microsoft.com/office/drawing/2014/main" id="{205C489E-7D98-497C-BF83-E4764EB825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67914" y="1649843"/>
            <a:ext cx="6919784" cy="5122263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="" xmlns:a16="http://schemas.microsoft.com/office/drawing/2014/main" id="{BF829359-E45B-4786-B6F6-255E5FF91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65415"/>
            <a:ext cx="4464423" cy="85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5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96E4B50C-A15E-416F-ACC7-13E35F4B6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118"/>
            <a:ext cx="9144793" cy="117663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9F96A9E6-3739-48DE-99CC-3B9392C7B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="" xmlns:a16="http://schemas.microsoft.com/office/drawing/2014/main" id="{4716CF19-3C55-47EA-BEAB-C76B4BD205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58978" y="1529801"/>
            <a:ext cx="5152768" cy="51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10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454223C1-E9A9-4155-9D7C-0B48C4BD1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="" xmlns:a16="http://schemas.microsoft.com/office/drawing/2014/main" id="{BD460632-AF88-4922-8C06-D16336FFE9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940360"/>
            <a:ext cx="4784124" cy="4808225"/>
          </a:xfrm>
        </p:spPr>
      </p:pic>
      <p:pic>
        <p:nvPicPr>
          <p:cNvPr id="9" name="รูปภาพ 8">
            <a:extLst>
              <a:ext uri="{FF2B5EF4-FFF2-40B4-BE49-F238E27FC236}">
                <a16:creationId xmlns="" xmlns:a16="http://schemas.microsoft.com/office/drawing/2014/main" id="{349B4632-5188-4159-A6C0-A78C94A4D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84" y="790575"/>
            <a:ext cx="5276850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7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5EC44742-CA0E-426C-850B-9BBB8AFA5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59441" cy="859611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3717F4EE-3D90-4137-9063-2756C8A72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="" xmlns:a16="http://schemas.microsoft.com/office/drawing/2014/main" id="{373D4B75-1237-4D0A-9105-13F8BB2D03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26178" y="1027905"/>
            <a:ext cx="4645555" cy="5426109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="" xmlns:a16="http://schemas.microsoft.com/office/drawing/2014/main" id="{1C073124-D4DD-46F5-A931-5E5D4A911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1733" y="1027905"/>
            <a:ext cx="4796631" cy="5426109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="" xmlns:a16="http://schemas.microsoft.com/office/drawing/2014/main" id="{7A981B29-5ED7-4922-AB91-C3023A192E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8177" y="1690688"/>
            <a:ext cx="8114807" cy="4236699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="" xmlns:a16="http://schemas.microsoft.com/office/drawing/2014/main" id="{2EA3F094-5E6D-4C93-9BEA-858E870663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8176" y="1337728"/>
            <a:ext cx="4539395" cy="110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34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4F481C92-8050-4333-8E2C-F0EDA5927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5428" y="888592"/>
            <a:ext cx="12432565" cy="1325563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0FB1C551-B9BC-4153-BEE8-DFFCBA84C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ตัวแทนเนื้อหา 5">
            <a:extLst>
              <a:ext uri="{FF2B5EF4-FFF2-40B4-BE49-F238E27FC236}">
                <a16:creationId xmlns="" xmlns:a16="http://schemas.microsoft.com/office/drawing/2014/main" id="{E902A252-F5EC-4BD2-B56E-52CF22E520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55589" y="1924087"/>
            <a:ext cx="10280822" cy="437786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FCDAA0A5-EC6E-4336-8A01-2549CEAC2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64" y="-7587"/>
            <a:ext cx="1968173" cy="1035494"/>
          </a:xfrm>
          <a:prstGeom prst="rect">
            <a:avLst/>
          </a:prstGeom>
        </p:spPr>
      </p:pic>
      <p:sp>
        <p:nvSpPr>
          <p:cNvPr id="9" name="กล่องข้อความ 8">
            <a:extLst>
              <a:ext uri="{FF2B5EF4-FFF2-40B4-BE49-F238E27FC236}">
                <a16:creationId xmlns="" xmlns:a16="http://schemas.microsoft.com/office/drawing/2014/main" id="{0E85DF66-DA1B-41F0-B039-41A7F0EB8FDC}"/>
              </a:ext>
            </a:extLst>
          </p:cNvPr>
          <p:cNvSpPr txBox="1"/>
          <p:nvPr/>
        </p:nvSpPr>
        <p:spPr>
          <a:xfrm>
            <a:off x="1260138" y="2393262"/>
            <a:ext cx="3719383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ปฐวีธาตุ</a:t>
            </a:r>
          </a:p>
          <a:p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ธาตุดิน หมายถึง สิ่งที่มีลักษณะแข็ง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="" xmlns:a16="http://schemas.microsoft.com/office/drawing/2014/main" id="{1E23B263-0636-4FB2-A001-6383B473EBF9}"/>
              </a:ext>
            </a:extLst>
          </p:cNvPr>
          <p:cNvSpPr txBox="1"/>
          <p:nvPr/>
        </p:nvSpPr>
        <p:spPr>
          <a:xfrm>
            <a:off x="1260138" y="3801739"/>
            <a:ext cx="3335183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อาโปธาตุ</a:t>
            </a:r>
          </a:p>
          <a:p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ธาตุน้ำ หมายถึง สิ่งที่ไหลและเหลว</a:t>
            </a: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="" xmlns:a16="http://schemas.microsoft.com/office/drawing/2014/main" id="{3B656508-534C-4EC2-9BC3-2EF9C8225AEA}"/>
              </a:ext>
            </a:extLst>
          </p:cNvPr>
          <p:cNvSpPr txBox="1"/>
          <p:nvPr/>
        </p:nvSpPr>
        <p:spPr>
          <a:xfrm>
            <a:off x="7006781" y="2475323"/>
            <a:ext cx="3571103" cy="830997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th-TH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เตโชธาตุ</a:t>
            </a:r>
          </a:p>
          <a:p>
            <a:r>
              <a:rPr lang="th-TH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ธาตุไฟ หมายถึง สิ่งทั้งหลายที่ร้อน</a:t>
            </a: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="" xmlns:a16="http://schemas.microsoft.com/office/drawing/2014/main" id="{7D642119-BAB1-4027-82B6-AA60A988F259}"/>
              </a:ext>
            </a:extLst>
          </p:cNvPr>
          <p:cNvSpPr txBox="1"/>
          <p:nvPr/>
        </p:nvSpPr>
        <p:spPr>
          <a:xfrm>
            <a:off x="7006781" y="3801739"/>
            <a:ext cx="3941806" cy="830997"/>
          </a:xfrm>
          <a:prstGeom prst="rect">
            <a:avLst/>
          </a:prstGeom>
          <a:solidFill>
            <a:srgbClr val="9F5FCF"/>
          </a:solidFill>
        </p:spPr>
        <p:txBody>
          <a:bodyPr wrap="square" rtlCol="0">
            <a:spAutoFit/>
          </a:bodyPr>
          <a:lstStyle/>
          <a:p>
            <a:r>
              <a:rPr lang="th-TH" sz="2400" dirty="0">
                <a:solidFill>
                  <a:schemeClr val="bg1">
                    <a:lumMod val="9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วาโยธาตุ</a:t>
            </a:r>
          </a:p>
          <a:p>
            <a:r>
              <a:rPr lang="th-TH" sz="2400" dirty="0">
                <a:solidFill>
                  <a:schemeClr val="bg1">
                    <a:lumMod val="9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ธาตุลม หมายถึง สิ่งทั้งหลายที่สั่นไหวเคลื่อนที่</a:t>
            </a:r>
          </a:p>
        </p:txBody>
      </p:sp>
      <p:pic>
        <p:nvPicPr>
          <p:cNvPr id="13" name="รูปภาพ 12">
            <a:extLst>
              <a:ext uri="{FF2B5EF4-FFF2-40B4-BE49-F238E27FC236}">
                <a16:creationId xmlns="" xmlns:a16="http://schemas.microsoft.com/office/drawing/2014/main" id="{7DACAAD0-4B8A-446E-9BCF-6E25061316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8722" y="2447553"/>
            <a:ext cx="1347333" cy="357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62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44747061-5DAB-418B-A5D3-F98072528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397211" cy="1018093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0F319CCA-FF91-49EF-914F-6E8F19392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4908" y="874171"/>
            <a:ext cx="12313162" cy="1018093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EFAC8703-764A-4947-9DBF-109A67A81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ตัวแทนเนื้อหา 5">
            <a:extLst>
              <a:ext uri="{FF2B5EF4-FFF2-40B4-BE49-F238E27FC236}">
                <a16:creationId xmlns="" xmlns:a16="http://schemas.microsoft.com/office/drawing/2014/main" id="{03218627-0C30-4075-A0E8-4D215540FE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292906" y="1739836"/>
            <a:ext cx="5803895" cy="1322947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="" xmlns:a16="http://schemas.microsoft.com/office/drawing/2014/main" id="{F22B28ED-AF8F-4523-B29D-18DA852C3E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4052" y="3244821"/>
            <a:ext cx="5803895" cy="1511939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="" xmlns:a16="http://schemas.microsoft.com/office/drawing/2014/main" id="{09F539E1-AD3D-45B7-9E36-ACE6771D71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8170" y="4980936"/>
            <a:ext cx="5803895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5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7B481815-598C-426B-A792-4D4EA1524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ตัวแทนเนื้อหา 5">
            <a:extLst>
              <a:ext uri="{FF2B5EF4-FFF2-40B4-BE49-F238E27FC236}">
                <a16:creationId xmlns="" xmlns:a16="http://schemas.microsoft.com/office/drawing/2014/main" id="{B0D4DBEE-1BFC-4523-AB54-40D8B986EA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2301923"/>
            <a:ext cx="2545493" cy="859611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83DACF4E-AD1B-41AC-BEAF-BA8E99473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545492" cy="859611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17FF4AEC-FDAB-4C47-B0A8-0067E93B4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804075"/>
            <a:ext cx="10722851" cy="1123579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="" xmlns:a16="http://schemas.microsoft.com/office/drawing/2014/main" id="{9110D1FF-D27A-461F-A025-BA0C0A012C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112094"/>
            <a:ext cx="10722850" cy="1131720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="" xmlns:a16="http://schemas.microsoft.com/office/drawing/2014/main" id="{AB2DCB73-8844-4CCB-9334-1411847917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2823" y="4003928"/>
            <a:ext cx="3842950" cy="287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A11832C2-EE6D-4360-B764-0218C4359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295"/>
            <a:ext cx="2940908" cy="859611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685943FD-1104-49C6-9C3E-B1CC925D6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ตัวแทนเนื้อหา 5">
            <a:extLst>
              <a:ext uri="{FF2B5EF4-FFF2-40B4-BE49-F238E27FC236}">
                <a16:creationId xmlns="" xmlns:a16="http://schemas.microsoft.com/office/drawing/2014/main" id="{B6CDD81D-CB50-483B-BB5E-74D6DE1B9B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56352" y="2012393"/>
            <a:ext cx="4473118" cy="3640582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710FEA1E-974E-4C72-AC01-EEC8D633A3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4675" y="866244"/>
            <a:ext cx="6231165" cy="949319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="" xmlns:a16="http://schemas.microsoft.com/office/drawing/2014/main" id="{4119F873-C476-467F-9EC8-509DF3A824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453" y="1741009"/>
            <a:ext cx="3248079" cy="1524754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="" xmlns:a16="http://schemas.microsoft.com/office/drawing/2014/main" id="{05F7FB9B-C438-4D8E-B9CA-240B1C152E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266" y="3249922"/>
            <a:ext cx="3160451" cy="1546169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="" xmlns:a16="http://schemas.microsoft.com/office/drawing/2014/main" id="{B5544AC5-64FC-4729-911F-5C1C8853F5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453" y="4946706"/>
            <a:ext cx="3612478" cy="1546169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="" xmlns:a16="http://schemas.microsoft.com/office/drawing/2014/main" id="{A94F07FB-20F3-4CCA-B52C-9A0B46990A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7581" y="1785074"/>
            <a:ext cx="3032223" cy="1401006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="" xmlns:a16="http://schemas.microsoft.com/office/drawing/2014/main" id="{C44AF6B6-54D8-417A-B894-9F7F206EAD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3679" y="3126304"/>
            <a:ext cx="3026125" cy="1756468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="" xmlns:a16="http://schemas.microsoft.com/office/drawing/2014/main" id="{D023C7E5-FC61-4A9C-8E54-D2644C10F1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51600" y="4988453"/>
            <a:ext cx="2848204" cy="14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17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877F99B0-5FA6-4A72-A583-D20BFC8B0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57375" y="303377"/>
            <a:ext cx="9071634" cy="859611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0A4DF9DD-1CC4-4099-A458-FB73FF41F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060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="" xmlns:a16="http://schemas.microsoft.com/office/drawing/2014/main" id="{31792408-9C8C-470E-802F-DF880A092C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313175"/>
            <a:ext cx="4872528" cy="5006526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="" xmlns:a16="http://schemas.microsoft.com/office/drawing/2014/main" id="{FC314111-EC99-4DB7-A91E-AB7D03E317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0728" y="1304000"/>
            <a:ext cx="5129376" cy="5004607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="" xmlns:a16="http://schemas.microsoft.com/office/drawing/2014/main" id="{1D8EA208-8D7D-4220-9DE6-059DAAD4CD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8675" y="1773623"/>
            <a:ext cx="4522053" cy="4182333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="" xmlns:a16="http://schemas.microsoft.com/office/drawing/2014/main" id="{D4E801C7-6ED1-4916-876A-0237CD8838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9190" y="1500748"/>
            <a:ext cx="3872452" cy="472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7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9981B77B-3485-4F97-ADE4-537EB025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12162" t="43256" r="13487" b="-405"/>
          <a:stretch/>
        </p:blipFill>
        <p:spPr>
          <a:xfrm>
            <a:off x="165543" y="900115"/>
            <a:ext cx="3677796" cy="5114921"/>
          </a:xfrm>
          <a:prstGeom prst="rect">
            <a:avLst/>
          </a:prstGeom>
          <a:solidFill>
            <a:schemeClr val="accent1"/>
          </a:solidFill>
        </p:spPr>
      </p:pic>
      <p:cxnSp>
        <p:nvCxnSpPr>
          <p:cNvPr id="7" name="ลูกศรเชื่อมต่อแบบตรง 6">
            <a:extLst>
              <a:ext uri="{FF2B5EF4-FFF2-40B4-BE49-F238E27FC236}">
                <a16:creationId xmlns="" xmlns:a16="http://schemas.microsoft.com/office/drawing/2014/main" id="{0FF710F1-8B5A-4B58-B88E-448CCCA67484}"/>
              </a:ext>
            </a:extLst>
          </p:cNvPr>
          <p:cNvCxnSpPr/>
          <p:nvPr/>
        </p:nvCxnSpPr>
        <p:spPr>
          <a:xfrm>
            <a:off x="3960018" y="900115"/>
            <a:ext cx="1423987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รูปภาพ 7">
            <a:extLst>
              <a:ext uri="{FF2B5EF4-FFF2-40B4-BE49-F238E27FC236}">
                <a16:creationId xmlns="" xmlns:a16="http://schemas.microsoft.com/office/drawing/2014/main" id="{B4963713-5218-4289-B344-86EDCD65E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0018" y="5664474"/>
            <a:ext cx="1670449" cy="481626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="" xmlns:a16="http://schemas.microsoft.com/office/drawing/2014/main" id="{F1A68E68-C212-49E4-B812-5CB6B087A4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0018" y="3041482"/>
            <a:ext cx="1670449" cy="481626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="" xmlns:a16="http://schemas.microsoft.com/office/drawing/2014/main" id="{A2219D23-D6A4-4968-9FC7-F0756B0CB3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980" y="-226789"/>
            <a:ext cx="2733675" cy="2733675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="" xmlns:a16="http://schemas.microsoft.com/office/drawing/2014/main" id="{3C79B332-78CF-4695-90FC-6F79C66685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449" y="2210732"/>
            <a:ext cx="2390775" cy="2143125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="" xmlns:a16="http://schemas.microsoft.com/office/drawing/2014/main" id="{C0555D9E-4751-4A01-8298-06C755985B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795" y="4735786"/>
            <a:ext cx="901480" cy="1857375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="" xmlns:a16="http://schemas.microsoft.com/office/drawing/2014/main" id="{31243D2B-2175-47F4-9D01-7F8283CFE7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0732" y="4658962"/>
            <a:ext cx="3302000" cy="1857375"/>
          </a:xfrm>
          <a:prstGeom prst="rect">
            <a:avLst/>
          </a:prstGeom>
        </p:spPr>
      </p:pic>
      <p:cxnSp>
        <p:nvCxnSpPr>
          <p:cNvPr id="20" name="ตัวเชื่อมต่อตรง 19">
            <a:extLst>
              <a:ext uri="{FF2B5EF4-FFF2-40B4-BE49-F238E27FC236}">
                <a16:creationId xmlns="" xmlns:a16="http://schemas.microsoft.com/office/drawing/2014/main" id="{697F19AA-44BC-431F-804E-B60127365F3B}"/>
              </a:ext>
            </a:extLst>
          </p:cNvPr>
          <p:cNvCxnSpPr/>
          <p:nvPr/>
        </p:nvCxnSpPr>
        <p:spPr>
          <a:xfrm flipV="1">
            <a:off x="5829300" y="5029200"/>
            <a:ext cx="1443038" cy="1116900"/>
          </a:xfrm>
          <a:prstGeom prst="line">
            <a:avLst/>
          </a:prstGeom>
          <a:ln w="76200">
            <a:solidFill>
              <a:srgbClr val="FF0000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1" name="รูปภาพ 20">
            <a:extLst>
              <a:ext uri="{FF2B5EF4-FFF2-40B4-BE49-F238E27FC236}">
                <a16:creationId xmlns="" xmlns:a16="http://schemas.microsoft.com/office/drawing/2014/main" id="{7636DEA7-B66A-4BC8-8133-59BAD72E06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4762938">
            <a:off x="5794849" y="5073553"/>
            <a:ext cx="1511939" cy="1188823"/>
          </a:xfrm>
          <a:prstGeom prst="rect">
            <a:avLst/>
          </a:prstGeom>
        </p:spPr>
      </p:pic>
      <p:cxnSp>
        <p:nvCxnSpPr>
          <p:cNvPr id="23" name="ตัวเชื่อมต่อตรง 22">
            <a:extLst>
              <a:ext uri="{FF2B5EF4-FFF2-40B4-BE49-F238E27FC236}">
                <a16:creationId xmlns="" xmlns:a16="http://schemas.microsoft.com/office/drawing/2014/main" id="{50FCD990-D91B-48B8-8036-582814803B9D}"/>
              </a:ext>
            </a:extLst>
          </p:cNvPr>
          <p:cNvCxnSpPr>
            <a:cxnSpLocks/>
          </p:cNvCxnSpPr>
          <p:nvPr/>
        </p:nvCxnSpPr>
        <p:spPr>
          <a:xfrm flipH="1">
            <a:off x="10629899" y="5284715"/>
            <a:ext cx="1155714" cy="1231622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ลูกศร: ลง 30">
            <a:extLst>
              <a:ext uri="{FF2B5EF4-FFF2-40B4-BE49-F238E27FC236}">
                <a16:creationId xmlns="" xmlns:a16="http://schemas.microsoft.com/office/drawing/2014/main" id="{B260A3C1-79D9-41A0-95FF-5A2F23D99FFE}"/>
              </a:ext>
            </a:extLst>
          </p:cNvPr>
          <p:cNvSpPr/>
          <p:nvPr/>
        </p:nvSpPr>
        <p:spPr>
          <a:xfrm rot="8330186">
            <a:off x="10428225" y="6182119"/>
            <a:ext cx="242888" cy="385763"/>
          </a:xfrm>
          <a:prstGeom prst="down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2" name="รูปภาพ 31">
            <a:extLst>
              <a:ext uri="{FF2B5EF4-FFF2-40B4-BE49-F238E27FC236}">
                <a16:creationId xmlns="" xmlns:a16="http://schemas.microsoft.com/office/drawing/2014/main" id="{DE7F7431-7C78-479C-B632-CBDB4CDD36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0468" y="658423"/>
            <a:ext cx="1177530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3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455E71AC-3801-4DB5-BDD1-D963A1D5D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655"/>
            <a:ext cx="3208182" cy="109688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CF1E60BB-0A9F-44E3-B15D-5855F618C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="" xmlns:a16="http://schemas.microsoft.com/office/drawing/2014/main" id="{7F14B829-457F-40D2-BA82-364C06B33C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247136" y="877672"/>
            <a:ext cx="10585497" cy="963250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="" xmlns:a16="http://schemas.microsoft.com/office/drawing/2014/main" id="{0F931256-ACC8-4F12-9098-B3112CA68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3639" y="1690688"/>
            <a:ext cx="3956647" cy="755970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="" xmlns:a16="http://schemas.microsoft.com/office/drawing/2014/main" id="{A3925399-DB6D-4A80-B6C0-EFB3C2B8BF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7405" y="1690688"/>
            <a:ext cx="3962743" cy="755970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="" xmlns:a16="http://schemas.microsoft.com/office/drawing/2014/main" id="{9EE290F4-2D3C-4344-A65D-0A548E4C7C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3638" y="2295988"/>
            <a:ext cx="3956647" cy="4029805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="" xmlns:a16="http://schemas.microsoft.com/office/drawing/2014/main" id="{F9D7D4D8-6CB0-4C16-A996-2A4C23B9DD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7404" y="2295988"/>
            <a:ext cx="3962743" cy="4029805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="" xmlns:a16="http://schemas.microsoft.com/office/drawing/2014/main" id="{16FCF4D5-8287-4274-A86C-A9DD45FEC3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9471" y="2596422"/>
            <a:ext cx="3712786" cy="1224090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="" xmlns:a16="http://schemas.microsoft.com/office/drawing/2014/main" id="{1B20C51F-1498-465A-B4E0-C9E1BA1263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5568" y="4250845"/>
            <a:ext cx="3706689" cy="1224090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="" xmlns:a16="http://schemas.microsoft.com/office/drawing/2014/main" id="{0DC4EEF4-D0EB-4688-9A0F-A5A420D796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45430" y="2353468"/>
            <a:ext cx="3706689" cy="1168207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="" xmlns:a16="http://schemas.microsoft.com/office/drawing/2014/main" id="{C91D6720-ADA1-4861-8583-0FAC6974CF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21044" y="3647531"/>
            <a:ext cx="3718882" cy="1168206"/>
          </a:xfrm>
          <a:prstGeom prst="rect">
            <a:avLst/>
          </a:prstGeom>
        </p:spPr>
      </p:pic>
      <p:pic>
        <p:nvPicPr>
          <p:cNvPr id="14" name="รูปภาพ 13">
            <a:extLst>
              <a:ext uri="{FF2B5EF4-FFF2-40B4-BE49-F238E27FC236}">
                <a16:creationId xmlns="" xmlns:a16="http://schemas.microsoft.com/office/drawing/2014/main" id="{9E107B47-3761-4C0C-90A3-84074D7D088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33237" y="4941592"/>
            <a:ext cx="3706689" cy="116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5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DAAF468E-5C19-4B22-9DB9-98DD68919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679" y="451760"/>
            <a:ext cx="1950889" cy="1950889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="" xmlns:a16="http://schemas.microsoft.com/office/drawing/2014/main" id="{4F3C6361-61B8-4D72-BFDD-5B97C45EE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904" y="1192487"/>
            <a:ext cx="451143" cy="469433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="" xmlns:a16="http://schemas.microsoft.com/office/drawing/2014/main" id="{7FD93F64-B802-4A09-97ED-08CE1D0A4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13" y="241456"/>
            <a:ext cx="6453690" cy="786452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="" xmlns:a16="http://schemas.microsoft.com/office/drawing/2014/main" id="{6F628811-DCA5-41B0-B3CC-6E01A5B7FA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9813" y="1037026"/>
            <a:ext cx="4612533" cy="786452"/>
          </a:xfrm>
          <a:prstGeom prst="rect">
            <a:avLst/>
          </a:prstGeom>
        </p:spPr>
      </p:pic>
      <p:pic>
        <p:nvPicPr>
          <p:cNvPr id="10" name="ตัวแทนเนื้อหา 9">
            <a:extLst>
              <a:ext uri="{FF2B5EF4-FFF2-40B4-BE49-F238E27FC236}">
                <a16:creationId xmlns="" xmlns:a16="http://schemas.microsoft.com/office/drawing/2014/main" id="{AE2E614F-D835-4099-8F64-98F9027BE3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4889812" y="1832596"/>
            <a:ext cx="5588718" cy="963279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="" xmlns:a16="http://schemas.microsoft.com/office/drawing/2014/main" id="{F1F0FFE8-A106-4753-BFFD-A768226915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2448" y="1302224"/>
            <a:ext cx="256054" cy="249958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="" xmlns:a16="http://schemas.microsoft.com/office/drawing/2014/main" id="{CD14BD1C-64B4-43BF-9AE0-587CEA8FE6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398" y="2804992"/>
            <a:ext cx="11414516" cy="3979861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="" xmlns:a16="http://schemas.microsoft.com/office/drawing/2014/main" id="{3B281827-CB15-4657-977D-BF7BA0B5DC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3500" y="2647834"/>
            <a:ext cx="4373651" cy="1093413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="" xmlns:a16="http://schemas.microsoft.com/office/drawing/2014/main" id="{F0ACE65C-E9AC-4C50-93EA-F75A12B369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4552" y="3714455"/>
            <a:ext cx="7382896" cy="765191"/>
          </a:xfrm>
          <a:prstGeom prst="rect">
            <a:avLst/>
          </a:prstGeom>
        </p:spPr>
      </p:pic>
      <p:pic>
        <p:nvPicPr>
          <p:cNvPr id="14" name="รูปภาพ 13">
            <a:extLst>
              <a:ext uri="{FF2B5EF4-FFF2-40B4-BE49-F238E27FC236}">
                <a16:creationId xmlns="" xmlns:a16="http://schemas.microsoft.com/office/drawing/2014/main" id="{E02EB779-2DCC-43FB-AEE7-24D9E285015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04551" y="4412326"/>
            <a:ext cx="7382896" cy="765191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="" xmlns:a16="http://schemas.microsoft.com/office/drawing/2014/main" id="{4FBD554B-1E5D-4ED3-AD81-235F3B2D07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04552" y="5164656"/>
            <a:ext cx="7382896" cy="765191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="" xmlns:a16="http://schemas.microsoft.com/office/drawing/2014/main" id="{BA00B5BD-8CEF-48BA-AFA8-34847D17129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04552" y="5934406"/>
            <a:ext cx="7382896" cy="765190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="" xmlns:a16="http://schemas.microsoft.com/office/drawing/2014/main" id="{B1210CCE-F05D-41FE-B3E2-5A073FC399C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64325" y="569980"/>
            <a:ext cx="725487" cy="36579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="" xmlns:a16="http://schemas.microsoft.com/office/drawing/2014/main" id="{E7326B0D-4523-4614-9E34-83568E1061E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23590" y="1346436"/>
            <a:ext cx="725487" cy="36579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="" xmlns:a16="http://schemas.microsoft.com/office/drawing/2014/main" id="{F6675BD4-E8E2-4E55-B083-35A50ED2522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23590" y="2187703"/>
            <a:ext cx="725487" cy="36579"/>
          </a:xfrm>
          <a:prstGeom prst="rect">
            <a:avLst/>
          </a:prstGeom>
        </p:spPr>
      </p:pic>
      <p:pic>
        <p:nvPicPr>
          <p:cNvPr id="20" name="รูปภาพ 19">
            <a:extLst>
              <a:ext uri="{FF2B5EF4-FFF2-40B4-BE49-F238E27FC236}">
                <a16:creationId xmlns="" xmlns:a16="http://schemas.microsoft.com/office/drawing/2014/main" id="{55A445BD-3903-422B-807D-955EAB9B185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66028" y="565421"/>
            <a:ext cx="75556" cy="1674794"/>
          </a:xfrm>
          <a:prstGeom prst="rect">
            <a:avLst/>
          </a:prstGeom>
        </p:spPr>
      </p:pic>
      <p:pic>
        <p:nvPicPr>
          <p:cNvPr id="22" name="รูปภาพ 21">
            <a:extLst>
              <a:ext uri="{FF2B5EF4-FFF2-40B4-BE49-F238E27FC236}">
                <a16:creationId xmlns="" xmlns:a16="http://schemas.microsoft.com/office/drawing/2014/main" id="{46CFEC4B-6E5C-4A72-AA31-D3C382FE8E5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96046" y="1334787"/>
            <a:ext cx="779305" cy="6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5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98FDCCF4-CBE0-4BE7-AB96-A48C53C42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179"/>
            <a:ext cx="3114675" cy="1050644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02B548C5-05A2-413E-AFFC-38996D9E8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ตัวแทนเนื้อหา 6">
            <a:extLst>
              <a:ext uri="{FF2B5EF4-FFF2-40B4-BE49-F238E27FC236}">
                <a16:creationId xmlns="" xmlns:a16="http://schemas.microsoft.com/office/drawing/2014/main" id="{5E1A8712-C845-4FF0-9269-1674999B6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70598" y="1835246"/>
            <a:ext cx="2450804" cy="591363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="" xmlns:a16="http://schemas.microsoft.com/office/drawing/2014/main" id="{E31072EF-A6A4-4BF9-9E54-D895BF37E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7710" y="1076204"/>
            <a:ext cx="8100929" cy="859467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="" xmlns:a16="http://schemas.microsoft.com/office/drawing/2014/main" id="{E9F856A7-E962-4A88-B036-41743F516D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5733" y="2974465"/>
            <a:ext cx="2450804" cy="656307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="" xmlns:a16="http://schemas.microsoft.com/office/drawing/2014/main" id="{12B3E099-CD4B-488A-BBAE-B2F0732097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5833" y="4128084"/>
            <a:ext cx="2450804" cy="702331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="" xmlns:a16="http://schemas.microsoft.com/office/drawing/2014/main" id="{8885920E-027E-4954-B28D-3DE0ED60A2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9875" y="6052484"/>
            <a:ext cx="2450804" cy="59136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="" xmlns:a16="http://schemas.microsoft.com/office/drawing/2014/main" id="{0FD62680-BD15-4913-822D-BE9AB83B44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05563" y="2979344"/>
            <a:ext cx="2444708" cy="721066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="" xmlns:a16="http://schemas.microsoft.com/office/drawing/2014/main" id="{E35D43D2-350C-4464-9402-F275A452F8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5363" y="4109349"/>
            <a:ext cx="2450804" cy="721067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="" xmlns:a16="http://schemas.microsoft.com/office/drawing/2014/main" id="{9F7BAA62-3E75-4FAC-BBFC-BA944AE68C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8609" y="2314489"/>
            <a:ext cx="554784" cy="1237595"/>
          </a:xfrm>
          <a:prstGeom prst="rect">
            <a:avLst/>
          </a:prstGeom>
        </p:spPr>
      </p:pic>
      <p:pic>
        <p:nvPicPr>
          <p:cNvPr id="14" name="รูปภาพ 13">
            <a:extLst>
              <a:ext uri="{FF2B5EF4-FFF2-40B4-BE49-F238E27FC236}">
                <a16:creationId xmlns="" xmlns:a16="http://schemas.microsoft.com/office/drawing/2014/main" id="{50BBDB98-B071-4B87-98ED-C2D3C8E62C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800000">
            <a:off x="5885669" y="5002451"/>
            <a:ext cx="554784" cy="1237595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="" xmlns:a16="http://schemas.microsoft.com/office/drawing/2014/main" id="{4E74D6CE-CABB-4318-8200-71EDAA690FA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678528">
            <a:off x="3766368" y="3138727"/>
            <a:ext cx="1377815" cy="883997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="" xmlns:a16="http://schemas.microsoft.com/office/drawing/2014/main" id="{BF88F0FB-58E6-4A49-B601-EBA63851E51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0320294">
            <a:off x="6925901" y="3065988"/>
            <a:ext cx="1377815" cy="883997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="" xmlns:a16="http://schemas.microsoft.com/office/drawing/2014/main" id="{A03707C8-4205-4DB1-995F-9EC789775D8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88813">
            <a:off x="3881888" y="3826310"/>
            <a:ext cx="1377815" cy="883997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="" xmlns:a16="http://schemas.microsoft.com/office/drawing/2014/main" id="{E3D449E8-A082-462F-9723-93A95D1977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3631510">
            <a:off x="7126012" y="3724439"/>
            <a:ext cx="1377815" cy="883997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="" xmlns:a16="http://schemas.microsoft.com/office/drawing/2014/main" id="{E1125DFA-7EB5-46D7-8F79-8A4786CAA2C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274920">
            <a:off x="5373561" y="2963076"/>
            <a:ext cx="1444877" cy="670618"/>
          </a:xfrm>
          <a:prstGeom prst="rect">
            <a:avLst/>
          </a:prstGeom>
        </p:spPr>
      </p:pic>
      <p:pic>
        <p:nvPicPr>
          <p:cNvPr id="20" name="รูปภาพ 19">
            <a:extLst>
              <a:ext uri="{FF2B5EF4-FFF2-40B4-BE49-F238E27FC236}">
                <a16:creationId xmlns="" xmlns:a16="http://schemas.microsoft.com/office/drawing/2014/main" id="{64C55822-DDD7-4800-99CF-615D5CDD8D5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0426897">
            <a:off x="5444998" y="4616825"/>
            <a:ext cx="1444877" cy="670618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="" xmlns:a16="http://schemas.microsoft.com/office/drawing/2014/main" id="{6838D0F8-C6FB-4A56-9644-BE048CB6FF1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5400000">
            <a:off x="4282894" y="3585048"/>
            <a:ext cx="2103302" cy="1048603"/>
          </a:xfrm>
          <a:prstGeom prst="rect">
            <a:avLst/>
          </a:prstGeom>
        </p:spPr>
      </p:pic>
      <p:pic>
        <p:nvPicPr>
          <p:cNvPr id="24" name="รูปภาพ 23">
            <a:extLst>
              <a:ext uri="{FF2B5EF4-FFF2-40B4-BE49-F238E27FC236}">
                <a16:creationId xmlns="" xmlns:a16="http://schemas.microsoft.com/office/drawing/2014/main" id="{20B59813-0881-4DAF-8951-529931D967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6200000">
            <a:off x="5870294" y="3617527"/>
            <a:ext cx="2103302" cy="1048603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9A989D93-A838-4C09-B086-54D04A8A32D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333" y="2600039"/>
            <a:ext cx="2732376" cy="259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48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9E532491-5437-42BC-BA60-CAB64A536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2419"/>
            <a:ext cx="9065538" cy="725487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CA0BABA3-9C84-43A3-ACBF-E41BB49CC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ตัวแทนเนื้อหา 5">
            <a:extLst>
              <a:ext uri="{FF2B5EF4-FFF2-40B4-BE49-F238E27FC236}">
                <a16:creationId xmlns="" xmlns:a16="http://schemas.microsoft.com/office/drawing/2014/main" id="{35A598B7-2A76-40B4-A4AC-37CBFFF122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95663" y="1446892"/>
            <a:ext cx="4373796" cy="5108689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="" xmlns:a16="http://schemas.microsoft.com/office/drawing/2014/main" id="{A0FA363C-E4ED-427A-B580-BF4FEEA76B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459" y="1446892"/>
            <a:ext cx="4645555" cy="5108689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="" xmlns:a16="http://schemas.microsoft.com/office/drawing/2014/main" id="{DBDC1F22-D584-426B-8C8E-3E8A1D2F7E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8339" y="1977027"/>
            <a:ext cx="3894958" cy="4048418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="" xmlns:a16="http://schemas.microsoft.com/office/drawing/2014/main" id="{D9C5FA6D-8B3C-4943-87CA-FCF4327D4E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135" y="2163642"/>
            <a:ext cx="4095179" cy="391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4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A0B20D47-74F7-481B-BE47-29B26CCE6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80270" cy="1223319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76DACB26-0EDA-49D7-83D4-F9CD5A53B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8162"/>
            <a:ext cx="5325762" cy="1456469"/>
          </a:xfrm>
          <a:prstGeom prst="rect">
            <a:avLst/>
          </a:prstGeom>
        </p:spPr>
      </p:pic>
      <p:pic>
        <p:nvPicPr>
          <p:cNvPr id="6" name="ตัวแทนเนื้อหา 5">
            <a:extLst>
              <a:ext uri="{FF2B5EF4-FFF2-40B4-BE49-F238E27FC236}">
                <a16:creationId xmlns="" xmlns:a16="http://schemas.microsoft.com/office/drawing/2014/main" id="{15C217B9-B485-453F-82EA-33F35CB28F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1904608"/>
            <a:ext cx="2780270" cy="980046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="" xmlns:a16="http://schemas.microsoft.com/office/drawing/2014/main" id="{A4207248-4B31-45C8-9FAA-18138682CD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771848"/>
            <a:ext cx="7145049" cy="876808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="" xmlns:a16="http://schemas.microsoft.com/office/drawing/2014/main" id="{B0030E15-58EA-44EF-A0A7-0B9968E099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753" y="3522201"/>
            <a:ext cx="4717199" cy="1531237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="" xmlns:a16="http://schemas.microsoft.com/office/drawing/2014/main" id="{9BD39E92-46E3-4796-9C11-DB543B532B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5049" y="3495396"/>
            <a:ext cx="4342101" cy="1439627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="" xmlns:a16="http://schemas.microsoft.com/office/drawing/2014/main" id="{8DE36FF0-9A2A-440F-A0DA-2F567C6A73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52791" y="5175233"/>
            <a:ext cx="4342101" cy="1630219"/>
          </a:xfrm>
          <a:prstGeom prst="rect">
            <a:avLst/>
          </a:prstGeom>
        </p:spPr>
      </p:pic>
      <p:pic>
        <p:nvPicPr>
          <p:cNvPr id="2" name="รูปภาพ 1">
            <a:extLst>
              <a:ext uri="{FF2B5EF4-FFF2-40B4-BE49-F238E27FC236}">
                <a16:creationId xmlns="" xmlns:a16="http://schemas.microsoft.com/office/drawing/2014/main" id="{EC05E6C6-3998-488B-95BA-649679C407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346" y="5175234"/>
            <a:ext cx="4478526" cy="1453762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="" xmlns:a16="http://schemas.microsoft.com/office/drawing/2014/main" id="{13151612-2A84-4293-96AC-8AB75696EE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38467" y="856536"/>
            <a:ext cx="3255546" cy="938865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="" xmlns:a16="http://schemas.microsoft.com/office/drawing/2014/main" id="{A2B6F788-FCA5-4D48-982C-4BB04AAC50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94401" y="850439"/>
            <a:ext cx="3109229" cy="944962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="" xmlns:a16="http://schemas.microsoft.com/office/drawing/2014/main" id="{0AC4DA65-DCED-48B5-8547-620E55263A0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872" y="3863653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26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6E0614AC-D283-4F38-90C8-A1759AA12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00275" y="155248"/>
            <a:ext cx="8672512" cy="1015993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D99AABFF-7182-48A7-8C4B-29F75460E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9490" y="709144"/>
            <a:ext cx="2270131" cy="3146598"/>
          </a:xfrm>
        </p:spPr>
        <p:txBody>
          <a:bodyPr>
            <a:noAutofit/>
          </a:bodyPr>
          <a:lstStyle/>
          <a:p>
            <a:pPr algn="ctr"/>
            <a:r>
              <a:rPr lang="th-TH" sz="2800" dirty="0"/>
              <a:t>    </a:t>
            </a:r>
            <a:br>
              <a:rPr lang="th-TH" sz="2800" dirty="0"/>
            </a:br>
            <a:r>
              <a:rPr lang="th-TH" sz="2800" dirty="0"/>
              <a:t>  </a:t>
            </a:r>
            <a:br>
              <a:rPr lang="th-TH" sz="2800" dirty="0"/>
            </a:br>
            <a:r>
              <a:rPr lang="th-TH" sz="2800" dirty="0"/>
              <a:t>  </a:t>
            </a:r>
            <a:br>
              <a:rPr lang="th-TH" sz="2800" dirty="0"/>
            </a:br>
            <a:r>
              <a:rPr lang="th-TH" sz="2800" dirty="0"/>
              <a:t/>
            </a:r>
            <a:br>
              <a:rPr lang="th-TH" sz="2800" dirty="0"/>
            </a:br>
            <a:endParaRPr lang="en-US" sz="2800" dirty="0"/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="" xmlns:a16="http://schemas.microsoft.com/office/drawing/2014/main" id="{A7A53CA9-2EA2-45CE-B553-0F3AFD1C18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174994"/>
            <a:ext cx="4256612" cy="5317881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="" xmlns:a16="http://schemas.microsoft.com/office/drawing/2014/main" id="{DCE0BD2D-E766-4BE5-864A-B71464E284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812" y="1196802"/>
            <a:ext cx="4395039" cy="531788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="" xmlns:a16="http://schemas.microsoft.com/office/drawing/2014/main" id="{56A4CE8D-C561-4B8C-8EB0-4AB16A0FD8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568" y="1826236"/>
            <a:ext cx="3887876" cy="3205527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="" xmlns:a16="http://schemas.microsoft.com/office/drawing/2014/main" id="{E7840850-F1ED-4DF1-B00E-7A09F62016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6523" y="1271727"/>
            <a:ext cx="3251615" cy="5261472"/>
          </a:xfrm>
          <a:prstGeom prst="rect">
            <a:avLst/>
          </a:prstGeom>
        </p:spPr>
      </p:pic>
      <p:graphicFrame>
        <p:nvGraphicFramePr>
          <p:cNvPr id="10" name="ไดอะแกรม 9">
            <a:extLst>
              <a:ext uri="{FF2B5EF4-FFF2-40B4-BE49-F238E27FC236}">
                <a16:creationId xmlns="" xmlns:a16="http://schemas.microsoft.com/office/drawing/2014/main" id="{E799AB57-7B51-443E-A752-0A7DD86966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882106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5646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50CB5959-8BC6-4C6B-B086-B1E5476E6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295"/>
            <a:ext cx="2922863" cy="1030310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3777BC90-6D2B-46F1-88C2-66760E196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7004"/>
            <a:ext cx="5427565" cy="840513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88200523-E23B-466A-8D0F-813219738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45" y="499681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ตัวแทนเนื้อหา 5">
            <a:extLst>
              <a:ext uri="{FF2B5EF4-FFF2-40B4-BE49-F238E27FC236}">
                <a16:creationId xmlns="" xmlns:a16="http://schemas.microsoft.com/office/drawing/2014/main" id="{8CBDA408-9E87-4105-B226-57965B6AF9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326347" y="1989404"/>
            <a:ext cx="7693819" cy="1201016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="" xmlns:a16="http://schemas.microsoft.com/office/drawing/2014/main" id="{30FD114B-EB8B-488E-9CE4-7A78DC6116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6348" y="3435178"/>
            <a:ext cx="7693819" cy="1219306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="" xmlns:a16="http://schemas.microsoft.com/office/drawing/2014/main" id="{B39BC2D3-3473-40A5-A704-ADCF417639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8541" y="4978732"/>
            <a:ext cx="7681626" cy="1225402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="" xmlns:a16="http://schemas.microsoft.com/office/drawing/2014/main" id="{2A052CC1-354E-4DB1-9F2E-5BE1E85746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21" y="2329318"/>
            <a:ext cx="3086100" cy="3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73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630A4C2F-063F-482A-8BF8-0D4EC6C08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296"/>
            <a:ext cx="3039421" cy="1017954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9DF92BA9-3888-47D2-B045-911877254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3568" y="1096542"/>
            <a:ext cx="7859258" cy="790975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B4592BF9-3A92-4489-B5F5-862239958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ตัวแทนเนื้อหา 5">
            <a:extLst>
              <a:ext uri="{FF2B5EF4-FFF2-40B4-BE49-F238E27FC236}">
                <a16:creationId xmlns="" xmlns:a16="http://schemas.microsoft.com/office/drawing/2014/main" id="{1BCC6D56-C284-4C31-AE08-0ABA85E58D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818689" y="1676753"/>
            <a:ext cx="4439683" cy="3080597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="" xmlns:a16="http://schemas.microsoft.com/office/drawing/2014/main" id="{7D170770-45FD-4FC5-B210-7CF1879788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641441"/>
            <a:ext cx="4531550" cy="3080597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="" xmlns:a16="http://schemas.microsoft.com/office/drawing/2014/main" id="{D2FD97F0-9C86-44F9-A101-FC3D3859FE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2385" y="2815763"/>
            <a:ext cx="4724809" cy="346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1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รูปภาพ 9">
            <a:extLst>
              <a:ext uri="{FF2B5EF4-FFF2-40B4-BE49-F238E27FC236}">
                <a16:creationId xmlns="" xmlns:a16="http://schemas.microsoft.com/office/drawing/2014/main" id="{F0B570F8-D947-4791-8AA0-CE6B7CEB2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400" y="2265913"/>
            <a:ext cx="4775200" cy="325120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206BF9F5-F863-4347-83F9-E1A12DF7E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8295"/>
            <a:ext cx="3024472" cy="1042667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B10E6C30-BBC6-484F-AC08-80CB3FC1A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52094"/>
            <a:ext cx="5036944" cy="899127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="" xmlns:a16="http://schemas.microsoft.com/office/drawing/2014/main" id="{A0C91DF3-845C-4E8B-BA85-5CF0B8E11A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45" y="1802413"/>
            <a:ext cx="4359018" cy="1438781"/>
          </a:xfrm>
          <a:prstGeom prst="rect">
            <a:avLst/>
          </a:prstGeom>
        </p:spPr>
      </p:pic>
      <p:pic>
        <p:nvPicPr>
          <p:cNvPr id="7" name="ตัวแทนเนื้อหา 6">
            <a:extLst>
              <a:ext uri="{FF2B5EF4-FFF2-40B4-BE49-F238E27FC236}">
                <a16:creationId xmlns="" xmlns:a16="http://schemas.microsoft.com/office/drawing/2014/main" id="{B209F7CB-E8B5-4A9F-8F47-59F142E7E8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7571504" y="1802413"/>
            <a:ext cx="4371211" cy="1444877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="" xmlns:a16="http://schemas.microsoft.com/office/drawing/2014/main" id="{A8A1D01D-3EC2-4B1C-9595-35C5795417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427" y="5250924"/>
            <a:ext cx="4365114" cy="1438781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="" xmlns:a16="http://schemas.microsoft.com/office/drawing/2014/main" id="{CEE1A517-B164-44D5-AA1F-013FBF6FEE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4207" y="5380923"/>
            <a:ext cx="4383404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B657D560-31E8-4DCA-82CB-912FC0294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4655"/>
            <a:ext cx="2935353" cy="113395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40CDE7F0-43BF-4270-8019-3049E4121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="" xmlns:a16="http://schemas.microsoft.com/office/drawing/2014/main" id="{11CA7D1D-070F-45D9-8E6A-143F327F83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1027906"/>
            <a:ext cx="4340021" cy="837964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="" xmlns:a16="http://schemas.microsoft.com/office/drawing/2014/main" id="{B305D8D7-436D-4E40-BA4F-7F330325D0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808" y="2528651"/>
            <a:ext cx="3213061" cy="1075530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="" xmlns:a16="http://schemas.microsoft.com/office/drawing/2014/main" id="{DF247609-D8F5-418E-BF2D-160C1C8FED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0739" y="2514362"/>
            <a:ext cx="3213064" cy="10755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="" xmlns:a16="http://schemas.microsoft.com/office/drawing/2014/main" id="{19C17F46-2640-4BFA-ACD5-0DAC70A49A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5399" y="4975638"/>
            <a:ext cx="3233399" cy="1075530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="" xmlns:a16="http://schemas.microsoft.com/office/drawing/2014/main" id="{25ED7F4D-0804-4640-B893-8161099384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088" y="1850823"/>
            <a:ext cx="4340020" cy="312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6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="" xmlns:a16="http://schemas.microsoft.com/office/drawing/2014/main" id="{231F673E-916E-414F-8035-8AEC07E75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3632" y="1286250"/>
            <a:ext cx="2691640" cy="804210"/>
          </a:xfrm>
          <a:prstGeom prst="rect">
            <a:avLst/>
          </a:prstGeom>
        </p:spPr>
      </p:pic>
      <p:pic>
        <p:nvPicPr>
          <p:cNvPr id="5" name="ตัวแทนเนื้อหา 4">
            <a:extLst>
              <a:ext uri="{FF2B5EF4-FFF2-40B4-BE49-F238E27FC236}">
                <a16:creationId xmlns="" xmlns:a16="http://schemas.microsoft.com/office/drawing/2014/main" id="{447A7BC9-133D-4883-A5EB-398A3125FD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027906"/>
            <a:ext cx="5095134" cy="123338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A01D27C8-506B-4B9E-BD54-D77B4EF7B8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1231"/>
            <a:ext cx="2598044" cy="1009158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="" xmlns:a16="http://schemas.microsoft.com/office/drawing/2014/main" id="{D7F548D2-CDE5-48D4-9167-5088889303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3151" y="1857765"/>
            <a:ext cx="2938849" cy="80704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="" xmlns:a16="http://schemas.microsoft.com/office/drawing/2014/main" id="{7AD3FD08-A77D-4C53-8328-A366841701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7429" y="2515153"/>
            <a:ext cx="4764571" cy="721168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="" xmlns:a16="http://schemas.microsoft.com/office/drawing/2014/main" id="{23D3A549-A52F-4CFF-8B9D-A6392EAA26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983" y="3089190"/>
            <a:ext cx="6359209" cy="798342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="" xmlns:a16="http://schemas.microsoft.com/office/drawing/2014/main" id="{86F04FC2-B3AD-415C-858F-4333C2DEC6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4599" y="3961364"/>
            <a:ext cx="6304853" cy="798342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="" xmlns:a16="http://schemas.microsoft.com/office/drawing/2014/main" id="{3577AE92-817C-4212-B473-13F9F8B3DF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65495" y="4827484"/>
            <a:ext cx="6359209" cy="79834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="" xmlns:a16="http://schemas.microsoft.com/office/drawing/2014/main" id="{763E69F9-8D89-4F33-9EA5-FDCA3D2606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47357" y="5693605"/>
            <a:ext cx="7334367" cy="92554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="" xmlns:a16="http://schemas.microsoft.com/office/drawing/2014/main" id="{58713CD6-C135-434E-B89D-E6EF07A703A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119" b="8812"/>
          <a:stretch/>
        </p:blipFill>
        <p:spPr>
          <a:xfrm>
            <a:off x="136101" y="2124181"/>
            <a:ext cx="4003469" cy="272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88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4FA2A91D-AA45-48BB-8780-78F48DA8D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828" y="0"/>
            <a:ext cx="4476751" cy="4476751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383F9C14-7E3E-4262-AE7A-EA343DEBC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655"/>
            <a:ext cx="2507996" cy="1158664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="" xmlns:a16="http://schemas.microsoft.com/office/drawing/2014/main" id="{15FAAD8F-B59B-4421-9092-67914D222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92057"/>
            <a:ext cx="5477724" cy="833567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C090D984-05A1-49CB-B48E-323CF018C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ตัวแทนเนื้อหา 6">
            <a:extLst>
              <a:ext uri="{FF2B5EF4-FFF2-40B4-BE49-F238E27FC236}">
                <a16:creationId xmlns="" xmlns:a16="http://schemas.microsoft.com/office/drawing/2014/main" id="{688DD0E7-D2E1-4916-8834-19E16F0B92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857554" y="1648112"/>
            <a:ext cx="6017274" cy="9693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="" xmlns:a16="http://schemas.microsoft.com/office/drawing/2014/main" id="{0176A220-3ED8-4439-AF08-CDC5FCD466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577" y="3675524"/>
            <a:ext cx="6334293" cy="932769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="" xmlns:a16="http://schemas.microsoft.com/office/drawing/2014/main" id="{CA4AAA6A-3735-4927-A502-3A535AEF49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7554" y="5558116"/>
            <a:ext cx="6212362" cy="999831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="" xmlns:a16="http://schemas.microsoft.com/office/drawing/2014/main" id="{9F6168EE-E828-40F1-8F9A-D78AED9F78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3998" y="2768749"/>
            <a:ext cx="1207113" cy="2475191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="" xmlns:a16="http://schemas.microsoft.com/office/drawing/2014/main" id="{0300659C-2EF5-4BBB-8DA7-A1D2E876C6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1358" y="1660415"/>
            <a:ext cx="2091109" cy="1633870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="" xmlns:a16="http://schemas.microsoft.com/office/drawing/2014/main" id="{D44BEDD0-4627-4153-8052-ABF739EBA8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718403"/>
            <a:ext cx="2152075" cy="16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8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E58BDD64-3540-4CBE-8A81-8CF589EA9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981"/>
            <a:ext cx="9306859" cy="1183371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9DF79F3E-2456-4751-8522-7A91C4788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รูปภาพ 5">
            <a:extLst>
              <a:ext uri="{FF2B5EF4-FFF2-40B4-BE49-F238E27FC236}">
                <a16:creationId xmlns="" xmlns:a16="http://schemas.microsoft.com/office/drawing/2014/main" id="{1BAEB6A3-F280-4A8A-902D-F9AEBBDDA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06" y="1060022"/>
            <a:ext cx="11993631" cy="5797978"/>
          </a:xfrm>
          <a:prstGeom prst="rect">
            <a:avLst/>
          </a:prstGeom>
        </p:spPr>
      </p:pic>
      <p:pic>
        <p:nvPicPr>
          <p:cNvPr id="9" name="ตัวแทนเนื้อหา 8">
            <a:extLst>
              <a:ext uri="{FF2B5EF4-FFF2-40B4-BE49-F238E27FC236}">
                <a16:creationId xmlns="" xmlns:a16="http://schemas.microsoft.com/office/drawing/2014/main" id="{401D8825-713E-49D7-A316-00F30011DF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212043" y="963929"/>
            <a:ext cx="3785944" cy="2206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="" xmlns:a16="http://schemas.microsoft.com/office/drawing/2014/main" id="{A1EACA63-94F3-492C-AC78-C780F91DD0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075" y="3038785"/>
            <a:ext cx="1490983" cy="716446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pic>
        <p:nvPicPr>
          <p:cNvPr id="13" name="รูปภาพ 12">
            <a:extLst>
              <a:ext uri="{FF2B5EF4-FFF2-40B4-BE49-F238E27FC236}">
                <a16:creationId xmlns="" xmlns:a16="http://schemas.microsoft.com/office/drawing/2014/main" id="{29C66950-7448-45BD-8AEE-7632E817C6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7185" y="2041310"/>
            <a:ext cx="3025672" cy="1735130"/>
          </a:xfrm>
          <a:prstGeom prst="rect">
            <a:avLst/>
          </a:prstGeom>
        </p:spPr>
      </p:pic>
      <p:pic>
        <p:nvPicPr>
          <p:cNvPr id="14" name="รูปภาพ 13">
            <a:extLst>
              <a:ext uri="{FF2B5EF4-FFF2-40B4-BE49-F238E27FC236}">
                <a16:creationId xmlns="" xmlns:a16="http://schemas.microsoft.com/office/drawing/2014/main" id="{6AA0DAB3-E099-4E8F-8487-D3D613FFA7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3448" y="4011559"/>
            <a:ext cx="2987299" cy="1731414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="" xmlns:a16="http://schemas.microsoft.com/office/drawing/2014/main" id="{ECAE1737-BF01-444A-A0D0-05A5DAA0F4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0825" y="3397008"/>
            <a:ext cx="3529890" cy="1999661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="" xmlns:a16="http://schemas.microsoft.com/office/drawing/2014/main" id="{625EDA0A-206E-475A-ABC4-1F3CF08B0E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5411" y="3110439"/>
            <a:ext cx="1255885" cy="451143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17" name="รูปภาพ 16">
            <a:extLst>
              <a:ext uri="{FF2B5EF4-FFF2-40B4-BE49-F238E27FC236}">
                <a16:creationId xmlns="" xmlns:a16="http://schemas.microsoft.com/office/drawing/2014/main" id="{1403D8A5-C96D-4BF5-876A-707FE8A5D9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8391" y="2852146"/>
            <a:ext cx="1117907" cy="401578"/>
          </a:xfrm>
          <a:prstGeom prst="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</p:pic>
      <p:pic>
        <p:nvPicPr>
          <p:cNvPr id="18" name="รูปภาพ 17">
            <a:extLst>
              <a:ext uri="{FF2B5EF4-FFF2-40B4-BE49-F238E27FC236}">
                <a16:creationId xmlns="" xmlns:a16="http://schemas.microsoft.com/office/drawing/2014/main" id="{EEF5A05D-1305-42CF-9EE7-D2120BE294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2813" y="3797866"/>
            <a:ext cx="955311" cy="343170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pic>
        <p:nvPicPr>
          <p:cNvPr id="19" name="รูปภาพ 18">
            <a:extLst>
              <a:ext uri="{FF2B5EF4-FFF2-40B4-BE49-F238E27FC236}">
                <a16:creationId xmlns="" xmlns:a16="http://schemas.microsoft.com/office/drawing/2014/main" id="{34DB531B-E4AF-49C0-88E4-1B7EB46CC0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7797" y="5341023"/>
            <a:ext cx="1910534" cy="686308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pic>
        <p:nvPicPr>
          <p:cNvPr id="20" name="รูปภาพ 19">
            <a:extLst>
              <a:ext uri="{FF2B5EF4-FFF2-40B4-BE49-F238E27FC236}">
                <a16:creationId xmlns="" xmlns:a16="http://schemas.microsoft.com/office/drawing/2014/main" id="{2F118BCD-51B5-473F-A28B-601FCC5DF1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8223" y="5035285"/>
            <a:ext cx="1255885" cy="451143"/>
          </a:xfrm>
          <a:prstGeom prst="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</p:pic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344D0407-C928-44EE-9143-196BC90A80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385" y="4189172"/>
            <a:ext cx="2748743" cy="23037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6749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</TotalTime>
  <Words>109</Words>
  <Application>Microsoft Office PowerPoint</Application>
  <PresentationFormat>แบบจอกว้าง</PresentationFormat>
  <Paragraphs>20</Paragraphs>
  <Slides>26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26</vt:i4>
      </vt:variant>
    </vt:vector>
  </HeadingPairs>
  <TitlesOfParts>
    <vt:vector size="35" baseType="lpstr">
      <vt:lpstr>Angsana New</vt:lpstr>
      <vt:lpstr>Arial</vt:lpstr>
      <vt:lpstr>Calibri</vt:lpstr>
      <vt:lpstr>Calibri Light</vt:lpstr>
      <vt:lpstr>Cordia New</vt:lpstr>
      <vt:lpstr>TH NiramitIT๙ </vt:lpstr>
      <vt:lpstr>TH Sarabun New</vt:lpstr>
      <vt:lpstr>TH SarabunIT๙</vt:lpstr>
      <vt:lpstr>ธีมของ Office</vt:lpstr>
      <vt:lpstr>     นางสาวณภัทร์ตะวัน  อภัยภักดี ครูผู้สอน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          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หลักธรรมทางพระพุทธศาสนา</dc:title>
  <dc:creator>Ao</dc:creator>
  <cp:lastModifiedBy>User</cp:lastModifiedBy>
  <cp:revision>105</cp:revision>
  <dcterms:created xsi:type="dcterms:W3CDTF">2020-05-14T13:37:43Z</dcterms:created>
  <dcterms:modified xsi:type="dcterms:W3CDTF">2020-06-05T06:49:31Z</dcterms:modified>
</cp:coreProperties>
</file>