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77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image" Target="../media/image23.jp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5EC382-8AAA-42BA-8D4B-1422DECE4D4D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8D4A31CF-5C4F-4498-AA5E-EFA4306179BB}">
      <dgm:prSet phldrT="[ข้อความ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400" dirty="0" smtClean="0"/>
            <a:t>  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400" dirty="0" smtClean="0"/>
            <a:t>  </a:t>
          </a:r>
          <a:r>
            <a:rPr lang="th-TH" sz="2600" dirty="0" smtClean="0"/>
            <a:t>สมาชิกในครอบครัวมีบทบาทที่แตกต่างกัน แต่ทุกคนต้องมีความห่วงใย มีความรัก เอื้ออาทรซึ่งกันและกัน ให้ความช่วยเหลือดูแลกันและกันเป็นอย่างดี โดยเฉพาะด้านการดูแลสุขภาพ แต่ละคนมีหน้าที่ดูแลสุขภาพของตนให้แข็งแรง ปราศจากโรคภัยไข้เจ็บ สุขภาพของครอบครัวก็จะมีความสมบูรณ์แข็งแรงตามไปด้วย ครอบครัวย่อมมีความสุข จึงมีแนวทางในการดำเนินการดังนี้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dirty="0" smtClean="0"/>
            <a:t>    1. สนับสนุนและเอื้ออำนวยให้สมาชิกใหม่เกิดและมีชีวิตอยู่รอดได้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dirty="0" smtClean="0"/>
            <a:t>    2. ป้องกันและคุ้มครองให้มีการเจริญเติบโตจากวัยเด็กสู่วัยผู้ใหญ่อย่างราบรื่น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dirty="0" smtClean="0"/>
            <a:t>    3. ส่งเสริมสมาชิกของครอบครัวแต่ละคนให้อยู่ร่วมกันอย่างสามัคคี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dirty="0" smtClean="0"/>
            <a:t>    4. ช่วยกันดูแลสุขภาพทางร่างกาย จิตใจ และอารมณ์ ทั้งในยามปกติและ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dirty="0" smtClean="0"/>
            <a:t>        ภาวการณ์เจ็บป่วย และขัดขวางสิ่งที่จะเข้ามาทำลายการมีสุขภาพที่ดีของ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dirty="0" smtClean="0"/>
            <a:t>        สมาชิกครอบครัว</a:t>
          </a: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400" dirty="0"/>
        </a:p>
      </dgm:t>
    </dgm:pt>
    <dgm:pt modelId="{1FDF791E-A65A-4D31-B432-BA91EA8BFF4F}" type="parTrans" cxnId="{8A2FCDC1-A6C0-4516-821D-F1255219941C}">
      <dgm:prSet/>
      <dgm:spPr/>
      <dgm:t>
        <a:bodyPr/>
        <a:lstStyle/>
        <a:p>
          <a:endParaRPr lang="th-TH" sz="2400"/>
        </a:p>
      </dgm:t>
    </dgm:pt>
    <dgm:pt modelId="{F02EB3EE-591C-4A20-B28E-E2BB33E5B641}" type="sibTrans" cxnId="{8A2FCDC1-A6C0-4516-821D-F1255219941C}">
      <dgm:prSet/>
      <dgm:spPr/>
      <dgm:t>
        <a:bodyPr/>
        <a:lstStyle/>
        <a:p>
          <a:endParaRPr lang="th-TH" sz="2400"/>
        </a:p>
      </dgm:t>
    </dgm:pt>
    <dgm:pt modelId="{0E638C30-12C6-4954-B0E7-DC71EE88DD65}">
      <dgm:prSet phldrT="[ข้อความ]" custT="1"/>
      <dgm:spPr/>
      <dgm:t>
        <a:bodyPr/>
        <a:lstStyle/>
        <a:p>
          <a:endParaRPr lang="th-TH" sz="2400" dirty="0"/>
        </a:p>
      </dgm:t>
    </dgm:pt>
    <dgm:pt modelId="{271F8C83-A33F-4162-90F3-E60BCC7C21B7}" type="parTrans" cxnId="{AF6C0895-DF8D-4B69-8CD3-2D5458D3859E}">
      <dgm:prSet/>
      <dgm:spPr/>
      <dgm:t>
        <a:bodyPr/>
        <a:lstStyle/>
        <a:p>
          <a:endParaRPr lang="th-TH" sz="2400"/>
        </a:p>
      </dgm:t>
    </dgm:pt>
    <dgm:pt modelId="{3E33E076-25E8-4229-B7EA-DB55357E3400}" type="sibTrans" cxnId="{AF6C0895-DF8D-4B69-8CD3-2D5458D3859E}">
      <dgm:prSet/>
      <dgm:spPr/>
      <dgm:t>
        <a:bodyPr/>
        <a:lstStyle/>
        <a:p>
          <a:endParaRPr lang="th-TH" sz="2400"/>
        </a:p>
      </dgm:t>
    </dgm:pt>
    <dgm:pt modelId="{41B7A750-DFF9-4437-8C13-461CC2DBF613}" type="pres">
      <dgm:prSet presAssocID="{DB5EC382-8AAA-42BA-8D4B-1422DECE4D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D8DC4AA9-AD4D-4F7A-BB0F-01F701069DB3}" type="pres">
      <dgm:prSet presAssocID="{8D4A31CF-5C4F-4498-AA5E-EFA4306179BB}" presName="parentText" presStyleLbl="node1" presStyleIdx="0" presStyleCnt="1" custLinFactY="-1838" custLinFactNeighborX="-74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D5B6132-E57A-4B25-A29F-5F8C6B07360D}" type="pres">
      <dgm:prSet presAssocID="{8D4A31CF-5C4F-4498-AA5E-EFA4306179B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632264F5-2E0E-48BC-A27D-13030676813B}" type="presOf" srcId="{8D4A31CF-5C4F-4498-AA5E-EFA4306179BB}" destId="{D8DC4AA9-AD4D-4F7A-BB0F-01F701069DB3}" srcOrd="0" destOrd="0" presId="urn:microsoft.com/office/officeart/2005/8/layout/vList2"/>
    <dgm:cxn modelId="{7C5D2802-B2AF-47F3-9B50-5911AB1D939E}" type="presOf" srcId="{DB5EC382-8AAA-42BA-8D4B-1422DECE4D4D}" destId="{41B7A750-DFF9-4437-8C13-461CC2DBF613}" srcOrd="0" destOrd="0" presId="urn:microsoft.com/office/officeart/2005/8/layout/vList2"/>
    <dgm:cxn modelId="{B768F129-325B-49B7-8C18-C71AE617989E}" type="presOf" srcId="{0E638C30-12C6-4954-B0E7-DC71EE88DD65}" destId="{3D5B6132-E57A-4B25-A29F-5F8C6B07360D}" srcOrd="0" destOrd="0" presId="urn:microsoft.com/office/officeart/2005/8/layout/vList2"/>
    <dgm:cxn modelId="{AF6C0895-DF8D-4B69-8CD3-2D5458D3859E}" srcId="{8D4A31CF-5C4F-4498-AA5E-EFA4306179BB}" destId="{0E638C30-12C6-4954-B0E7-DC71EE88DD65}" srcOrd="0" destOrd="0" parTransId="{271F8C83-A33F-4162-90F3-E60BCC7C21B7}" sibTransId="{3E33E076-25E8-4229-B7EA-DB55357E3400}"/>
    <dgm:cxn modelId="{8A2FCDC1-A6C0-4516-821D-F1255219941C}" srcId="{DB5EC382-8AAA-42BA-8D4B-1422DECE4D4D}" destId="{8D4A31CF-5C4F-4498-AA5E-EFA4306179BB}" srcOrd="0" destOrd="0" parTransId="{1FDF791E-A65A-4D31-B432-BA91EA8BFF4F}" sibTransId="{F02EB3EE-591C-4A20-B28E-E2BB33E5B641}"/>
    <dgm:cxn modelId="{66BCC8BF-00A1-4332-ABD3-C7292C1BFFC4}" type="presParOf" srcId="{41B7A750-DFF9-4437-8C13-461CC2DBF613}" destId="{D8DC4AA9-AD4D-4F7A-BB0F-01F701069DB3}" srcOrd="0" destOrd="0" presId="urn:microsoft.com/office/officeart/2005/8/layout/vList2"/>
    <dgm:cxn modelId="{DFC7B280-B6C4-4EDC-8B71-06286CE34D38}" type="presParOf" srcId="{41B7A750-DFF9-4437-8C13-461CC2DBF613}" destId="{3D5B6132-E57A-4B25-A29F-5F8C6B07360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33DA91-BD53-472E-89B8-9F591E53D5DE}" type="doc">
      <dgm:prSet loTypeId="urn:microsoft.com/office/officeart/2005/8/layout/vList4" loCatId="picture" qsTypeId="urn:microsoft.com/office/officeart/2005/8/quickstyle/3d1" qsCatId="3D" csTypeId="urn:microsoft.com/office/officeart/2005/8/colors/accent6_5" csCatId="accent6" phldr="1"/>
      <dgm:spPr/>
      <dgm:t>
        <a:bodyPr/>
        <a:lstStyle/>
        <a:p>
          <a:endParaRPr lang="th-TH"/>
        </a:p>
      </dgm:t>
    </dgm:pt>
    <dgm:pt modelId="{B31988B0-B7F8-4008-90B4-577E622A29CB}">
      <dgm:prSet phldrT="[ข้อความ]" custT="1"/>
      <dgm:spPr/>
      <dgm:t>
        <a:bodyPr/>
        <a:lstStyle/>
        <a:p>
          <a:r>
            <a:rPr lang="th-TH" sz="2400" dirty="0" smtClean="0"/>
            <a:t>การประเมินปัญหา</a:t>
          </a:r>
          <a:endParaRPr lang="th-TH" sz="2400" dirty="0"/>
        </a:p>
      </dgm:t>
    </dgm:pt>
    <dgm:pt modelId="{97015FB4-A80C-4FA7-8117-02E233A345DF}" type="parTrans" cxnId="{54A11ECD-F41F-40BB-8EFE-B89F0D4F8ECA}">
      <dgm:prSet/>
      <dgm:spPr/>
      <dgm:t>
        <a:bodyPr/>
        <a:lstStyle/>
        <a:p>
          <a:endParaRPr lang="th-TH"/>
        </a:p>
      </dgm:t>
    </dgm:pt>
    <dgm:pt modelId="{CCD75229-B8EC-44E4-9AC3-3871BF7C42F3}" type="sibTrans" cxnId="{54A11ECD-F41F-40BB-8EFE-B89F0D4F8ECA}">
      <dgm:prSet/>
      <dgm:spPr/>
      <dgm:t>
        <a:bodyPr/>
        <a:lstStyle/>
        <a:p>
          <a:endParaRPr lang="th-TH"/>
        </a:p>
      </dgm:t>
    </dgm:pt>
    <dgm:pt modelId="{300F3E5D-04CD-43B7-9251-EC82DC95EC7B}">
      <dgm:prSet phldrT="[ข้อความ]" custT="1"/>
      <dgm:spPr/>
      <dgm:t>
        <a:bodyPr/>
        <a:lstStyle/>
        <a:p>
          <a:r>
            <a:rPr lang="th-TH" sz="2400" dirty="0" smtClean="0"/>
            <a:t>พิจารณาประเมิน สภาวะของสุขภาพ โดยประเมินตนเองและครอบครัวว่ามีปัญหาเรื่องสุขภาพอย่างไร  สมาชิกอยู่กลุ่มที่สุขภาพดี หรือกลุ่มเสี่ยง ซึ่งสามารถประเมินได้จากลักษณะของร่างกาย และลักษณะของสิ่งแวดล้อม ดังนั้นเราต้องเป็นคนช่างสังเกต</a:t>
          </a:r>
          <a:endParaRPr lang="th-TH" sz="2400" dirty="0"/>
        </a:p>
      </dgm:t>
    </dgm:pt>
    <dgm:pt modelId="{EE4218AA-F590-4D59-A482-97A22186FE91}" type="parTrans" cxnId="{C6C144CE-1EE3-4C6A-8B11-B06024229F4C}">
      <dgm:prSet/>
      <dgm:spPr/>
      <dgm:t>
        <a:bodyPr/>
        <a:lstStyle/>
        <a:p>
          <a:endParaRPr lang="th-TH"/>
        </a:p>
      </dgm:t>
    </dgm:pt>
    <dgm:pt modelId="{56B5677F-1629-4626-8385-BC598934D860}" type="sibTrans" cxnId="{C6C144CE-1EE3-4C6A-8B11-B06024229F4C}">
      <dgm:prSet/>
      <dgm:spPr/>
      <dgm:t>
        <a:bodyPr/>
        <a:lstStyle/>
        <a:p>
          <a:endParaRPr lang="th-TH"/>
        </a:p>
      </dgm:t>
    </dgm:pt>
    <dgm:pt modelId="{5AFB00CD-61E9-458F-94B4-E58F13F62F36}">
      <dgm:prSet phldrT="[ข้อความ]" custT="1"/>
      <dgm:spPr/>
      <dgm:t>
        <a:bodyPr/>
        <a:lstStyle/>
        <a:p>
          <a:r>
            <a:rPr lang="th-TH" sz="2400" dirty="0" smtClean="0"/>
            <a:t>การวิเคราะห์ปัญหา</a:t>
          </a:r>
          <a:endParaRPr lang="th-TH" sz="2400" dirty="0"/>
        </a:p>
      </dgm:t>
    </dgm:pt>
    <dgm:pt modelId="{828BDAD4-AEA5-46E4-9B1D-317B011089EF}" type="parTrans" cxnId="{99EC10F8-B02D-4590-82A6-69753DEA6FD1}">
      <dgm:prSet/>
      <dgm:spPr/>
      <dgm:t>
        <a:bodyPr/>
        <a:lstStyle/>
        <a:p>
          <a:endParaRPr lang="th-TH"/>
        </a:p>
      </dgm:t>
    </dgm:pt>
    <dgm:pt modelId="{B070058B-18EE-4F04-84DF-BBD0B998B6A3}" type="sibTrans" cxnId="{99EC10F8-B02D-4590-82A6-69753DEA6FD1}">
      <dgm:prSet/>
      <dgm:spPr/>
      <dgm:t>
        <a:bodyPr/>
        <a:lstStyle/>
        <a:p>
          <a:endParaRPr lang="th-TH"/>
        </a:p>
      </dgm:t>
    </dgm:pt>
    <dgm:pt modelId="{33E6F069-7837-41B8-99B9-CE4B80A2FB47}">
      <dgm:prSet phldrT="[ข้อความ]" custT="1"/>
      <dgm:spPr/>
      <dgm:t>
        <a:bodyPr/>
        <a:lstStyle/>
        <a:p>
          <a:r>
            <a:rPr lang="th-TH" sz="2400" dirty="0" smtClean="0"/>
            <a:t>เมื่อทราบว่าสภาวะของร่างกายตนเองและสมาชิกในครอบครัวเป็นอย่างไร ก็นำปัญหานั้นมาวิเคราะห์ว่าเกิดขึ้นจากสาเหตุใด และนำสาเหตุไปวางแผนแก้ปัญหาต่อไป</a:t>
          </a:r>
          <a:endParaRPr lang="th-TH" sz="2400" dirty="0"/>
        </a:p>
      </dgm:t>
    </dgm:pt>
    <dgm:pt modelId="{D73569AE-8E36-4DAB-B65A-03ED1209995F}" type="parTrans" cxnId="{2CFC1351-2356-4D81-A11F-063BC2DE557F}">
      <dgm:prSet/>
      <dgm:spPr/>
      <dgm:t>
        <a:bodyPr/>
        <a:lstStyle/>
        <a:p>
          <a:endParaRPr lang="th-TH"/>
        </a:p>
      </dgm:t>
    </dgm:pt>
    <dgm:pt modelId="{20FBC849-0B2E-4C90-A53E-DDF710A94E57}" type="sibTrans" cxnId="{2CFC1351-2356-4D81-A11F-063BC2DE557F}">
      <dgm:prSet/>
      <dgm:spPr/>
      <dgm:t>
        <a:bodyPr/>
        <a:lstStyle/>
        <a:p>
          <a:endParaRPr lang="th-TH"/>
        </a:p>
      </dgm:t>
    </dgm:pt>
    <dgm:pt modelId="{7A966D08-C710-49AB-84E7-C096370C9E0E}">
      <dgm:prSet phldrT="[ข้อความ]" custT="1"/>
      <dgm:spPr/>
      <dgm:t>
        <a:bodyPr/>
        <a:lstStyle/>
        <a:p>
          <a:r>
            <a:rPr lang="th-TH" sz="2400" dirty="0" smtClean="0"/>
            <a:t>เป็นกระบวนการในการสร้างเสริมสุขภาพของตนเองและสมาชิกในครอบครัว เพื่อหาวิธีแก้ไขปัญหาที่ดีที่เหมาะสมว่าจะดูแลสุขภาพ อย่างไร จึงจะมีสุขภาพดี เป็นกระบวนการที่วางแผนเพื่ออนาคต โดยอาศัยแนวคิดของการสาธารณสุขมูลฐาน  </a:t>
          </a:r>
          <a:endParaRPr lang="th-TH" sz="2400" dirty="0"/>
        </a:p>
      </dgm:t>
    </dgm:pt>
    <dgm:pt modelId="{2F985C44-D1A1-4C88-860C-677955352D86}">
      <dgm:prSet phldrT="[ข้อความ]" custT="1"/>
      <dgm:spPr/>
      <dgm:t>
        <a:bodyPr/>
        <a:lstStyle/>
        <a:p>
          <a:r>
            <a:rPr lang="th-TH" sz="2400" dirty="0" smtClean="0"/>
            <a:t>การวางแผนในการแก้ปัญหา</a:t>
          </a:r>
          <a:endParaRPr lang="th-TH" sz="2400" dirty="0"/>
        </a:p>
      </dgm:t>
    </dgm:pt>
    <dgm:pt modelId="{CA9D63ED-AAAD-4FAC-9466-346A12662DC7}" type="sibTrans" cxnId="{4DEF5630-3DE4-4998-AD0A-3E76072D456C}">
      <dgm:prSet/>
      <dgm:spPr/>
      <dgm:t>
        <a:bodyPr/>
        <a:lstStyle/>
        <a:p>
          <a:endParaRPr lang="th-TH"/>
        </a:p>
      </dgm:t>
    </dgm:pt>
    <dgm:pt modelId="{79E40D92-EC92-4A9F-A319-4142158ABDC1}" type="parTrans" cxnId="{4DEF5630-3DE4-4998-AD0A-3E76072D456C}">
      <dgm:prSet/>
      <dgm:spPr/>
      <dgm:t>
        <a:bodyPr/>
        <a:lstStyle/>
        <a:p>
          <a:endParaRPr lang="th-TH"/>
        </a:p>
      </dgm:t>
    </dgm:pt>
    <dgm:pt modelId="{AB1EDB63-4780-4AB2-80C1-7A169C725B9E}" type="sibTrans" cxnId="{FA1A252F-84FD-4D76-9E81-CD1376A09F15}">
      <dgm:prSet/>
      <dgm:spPr/>
      <dgm:t>
        <a:bodyPr/>
        <a:lstStyle/>
        <a:p>
          <a:endParaRPr lang="th-TH"/>
        </a:p>
      </dgm:t>
    </dgm:pt>
    <dgm:pt modelId="{5CB09413-1B8F-47E1-98B2-483AC8C65967}" type="parTrans" cxnId="{FA1A252F-84FD-4D76-9E81-CD1376A09F15}">
      <dgm:prSet/>
      <dgm:spPr/>
      <dgm:t>
        <a:bodyPr/>
        <a:lstStyle/>
        <a:p>
          <a:endParaRPr lang="th-TH"/>
        </a:p>
      </dgm:t>
    </dgm:pt>
    <dgm:pt modelId="{7E1C7C9F-6B5D-4A15-A765-D3BB54EC3C35}" type="pres">
      <dgm:prSet presAssocID="{1933DA91-BD53-472E-89B8-9F591E53D5D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86B69F69-89E3-487C-9DB8-6616D4205CF5}" type="pres">
      <dgm:prSet presAssocID="{B31988B0-B7F8-4008-90B4-577E622A29CB}" presName="comp" presStyleCnt="0"/>
      <dgm:spPr/>
    </dgm:pt>
    <dgm:pt modelId="{4549E584-C26D-4548-ABBA-C5721020289A}" type="pres">
      <dgm:prSet presAssocID="{B31988B0-B7F8-4008-90B4-577E622A29CB}" presName="box" presStyleLbl="node1" presStyleIdx="0" presStyleCnt="3"/>
      <dgm:spPr/>
      <dgm:t>
        <a:bodyPr/>
        <a:lstStyle/>
        <a:p>
          <a:endParaRPr lang="th-TH"/>
        </a:p>
      </dgm:t>
    </dgm:pt>
    <dgm:pt modelId="{77BBCD34-9261-4844-A62C-A18FE694EA7F}" type="pres">
      <dgm:prSet presAssocID="{B31988B0-B7F8-4008-90B4-577E622A29CB}" presName="img" presStyleLbl="fgImgPlace1" presStyleIdx="0" presStyleCnt="3" custScaleX="94531" custScaleY="96053"/>
      <dgm:spPr/>
    </dgm:pt>
    <dgm:pt modelId="{C1CE356A-F336-481B-8656-EBB1C51102EB}" type="pres">
      <dgm:prSet presAssocID="{B31988B0-B7F8-4008-90B4-577E622A29CB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4C6AC32-AA1F-4FAC-AC4F-A50B2E683653}" type="pres">
      <dgm:prSet presAssocID="{CCD75229-B8EC-44E4-9AC3-3871BF7C42F3}" presName="spacer" presStyleCnt="0"/>
      <dgm:spPr/>
    </dgm:pt>
    <dgm:pt modelId="{B5036AC9-8EFB-4A73-A187-03A47C3A535B}" type="pres">
      <dgm:prSet presAssocID="{5AFB00CD-61E9-458F-94B4-E58F13F62F36}" presName="comp" presStyleCnt="0"/>
      <dgm:spPr/>
    </dgm:pt>
    <dgm:pt modelId="{A3F828AF-BBB8-40BC-9B1E-3F06FB028490}" type="pres">
      <dgm:prSet presAssocID="{5AFB00CD-61E9-458F-94B4-E58F13F62F36}" presName="box" presStyleLbl="node1" presStyleIdx="1" presStyleCnt="3"/>
      <dgm:spPr/>
      <dgm:t>
        <a:bodyPr/>
        <a:lstStyle/>
        <a:p>
          <a:endParaRPr lang="th-TH"/>
        </a:p>
      </dgm:t>
    </dgm:pt>
    <dgm:pt modelId="{85BFB7A2-D81B-4604-B027-759328CDB5F7}" type="pres">
      <dgm:prSet presAssocID="{5AFB00CD-61E9-458F-94B4-E58F13F62F36}" presName="img" presStyleLbl="fgImgPlace1" presStyleIdx="1" presStyleCnt="3"/>
      <dgm:spPr/>
    </dgm:pt>
    <dgm:pt modelId="{6CED9E4C-D8A0-4435-814D-1E3FE1C6F53A}" type="pres">
      <dgm:prSet presAssocID="{5AFB00CD-61E9-458F-94B4-E58F13F62F36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C8B1A18-D941-4231-89A4-9F404FA2E424}" type="pres">
      <dgm:prSet presAssocID="{B070058B-18EE-4F04-84DF-BBD0B998B6A3}" presName="spacer" presStyleCnt="0"/>
      <dgm:spPr/>
    </dgm:pt>
    <dgm:pt modelId="{38D4E2C3-5FDF-4B18-86FA-B7F86BB74E11}" type="pres">
      <dgm:prSet presAssocID="{2F985C44-D1A1-4C88-860C-677955352D86}" presName="comp" presStyleCnt="0"/>
      <dgm:spPr/>
    </dgm:pt>
    <dgm:pt modelId="{DB0BD2A3-7BD7-4A50-8771-3ABCBC443D78}" type="pres">
      <dgm:prSet presAssocID="{2F985C44-D1A1-4C88-860C-677955352D86}" presName="box" presStyleLbl="node1" presStyleIdx="2" presStyleCnt="3"/>
      <dgm:spPr/>
      <dgm:t>
        <a:bodyPr/>
        <a:lstStyle/>
        <a:p>
          <a:endParaRPr lang="th-TH"/>
        </a:p>
      </dgm:t>
    </dgm:pt>
    <dgm:pt modelId="{7D7EBFE4-A741-4088-AC8A-96468A06A8DC}" type="pres">
      <dgm:prSet presAssocID="{2F985C44-D1A1-4C88-860C-677955352D86}" presName="img" presStyleLbl="fgImgPlace1" presStyleIdx="2" presStyleCnt="3" custLinFactNeighborX="-253" custLinFactNeighborY="-2018"/>
      <dgm:spPr/>
    </dgm:pt>
    <dgm:pt modelId="{A01ACCE9-2963-4296-9474-364F42AE9D5B}" type="pres">
      <dgm:prSet presAssocID="{2F985C44-D1A1-4C88-860C-677955352D86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4DEF5630-3DE4-4998-AD0A-3E76072D456C}" srcId="{1933DA91-BD53-472E-89B8-9F591E53D5DE}" destId="{2F985C44-D1A1-4C88-860C-677955352D86}" srcOrd="2" destOrd="0" parTransId="{79E40D92-EC92-4A9F-A319-4142158ABDC1}" sibTransId="{CA9D63ED-AAAD-4FAC-9466-346A12662DC7}"/>
    <dgm:cxn modelId="{FD7B1F05-480D-4D22-9FF5-E26476AD7247}" type="presOf" srcId="{300F3E5D-04CD-43B7-9251-EC82DC95EC7B}" destId="{C1CE356A-F336-481B-8656-EBB1C51102EB}" srcOrd="1" destOrd="1" presId="urn:microsoft.com/office/officeart/2005/8/layout/vList4"/>
    <dgm:cxn modelId="{BA8E5032-E650-42C4-904D-452F64D2E0C0}" type="presOf" srcId="{B31988B0-B7F8-4008-90B4-577E622A29CB}" destId="{4549E584-C26D-4548-ABBA-C5721020289A}" srcOrd="0" destOrd="0" presId="urn:microsoft.com/office/officeart/2005/8/layout/vList4"/>
    <dgm:cxn modelId="{46AEC383-3168-48F8-AA82-FE01927ECAE8}" type="presOf" srcId="{B31988B0-B7F8-4008-90B4-577E622A29CB}" destId="{C1CE356A-F336-481B-8656-EBB1C51102EB}" srcOrd="1" destOrd="0" presId="urn:microsoft.com/office/officeart/2005/8/layout/vList4"/>
    <dgm:cxn modelId="{85393A37-D942-47AD-BC54-6DB121F66472}" type="presOf" srcId="{33E6F069-7837-41B8-99B9-CE4B80A2FB47}" destId="{6CED9E4C-D8A0-4435-814D-1E3FE1C6F53A}" srcOrd="1" destOrd="1" presId="urn:microsoft.com/office/officeart/2005/8/layout/vList4"/>
    <dgm:cxn modelId="{5354A239-AC4F-449E-B256-91A91C2BF81F}" type="presOf" srcId="{5AFB00CD-61E9-458F-94B4-E58F13F62F36}" destId="{A3F828AF-BBB8-40BC-9B1E-3F06FB028490}" srcOrd="0" destOrd="0" presId="urn:microsoft.com/office/officeart/2005/8/layout/vList4"/>
    <dgm:cxn modelId="{2CFC1351-2356-4D81-A11F-063BC2DE557F}" srcId="{5AFB00CD-61E9-458F-94B4-E58F13F62F36}" destId="{33E6F069-7837-41B8-99B9-CE4B80A2FB47}" srcOrd="0" destOrd="0" parTransId="{D73569AE-8E36-4DAB-B65A-03ED1209995F}" sibTransId="{20FBC849-0B2E-4C90-A53E-DDF710A94E57}"/>
    <dgm:cxn modelId="{FA1A252F-84FD-4D76-9E81-CD1376A09F15}" srcId="{2F985C44-D1A1-4C88-860C-677955352D86}" destId="{7A966D08-C710-49AB-84E7-C096370C9E0E}" srcOrd="0" destOrd="0" parTransId="{5CB09413-1B8F-47E1-98B2-483AC8C65967}" sibTransId="{AB1EDB63-4780-4AB2-80C1-7A169C725B9E}"/>
    <dgm:cxn modelId="{0EA3FA69-3703-42AB-9247-FC13E77838AB}" type="presOf" srcId="{1933DA91-BD53-472E-89B8-9F591E53D5DE}" destId="{7E1C7C9F-6B5D-4A15-A765-D3BB54EC3C35}" srcOrd="0" destOrd="0" presId="urn:microsoft.com/office/officeart/2005/8/layout/vList4"/>
    <dgm:cxn modelId="{96A28CD0-C1A2-4EDE-B329-ED31E375BA6D}" type="presOf" srcId="{300F3E5D-04CD-43B7-9251-EC82DC95EC7B}" destId="{4549E584-C26D-4548-ABBA-C5721020289A}" srcOrd="0" destOrd="1" presId="urn:microsoft.com/office/officeart/2005/8/layout/vList4"/>
    <dgm:cxn modelId="{7F2A3778-41C3-44A9-8A76-789095126294}" type="presOf" srcId="{2F985C44-D1A1-4C88-860C-677955352D86}" destId="{A01ACCE9-2963-4296-9474-364F42AE9D5B}" srcOrd="1" destOrd="0" presId="urn:microsoft.com/office/officeart/2005/8/layout/vList4"/>
    <dgm:cxn modelId="{99EC10F8-B02D-4590-82A6-69753DEA6FD1}" srcId="{1933DA91-BD53-472E-89B8-9F591E53D5DE}" destId="{5AFB00CD-61E9-458F-94B4-E58F13F62F36}" srcOrd="1" destOrd="0" parTransId="{828BDAD4-AEA5-46E4-9B1D-317B011089EF}" sibTransId="{B070058B-18EE-4F04-84DF-BBD0B998B6A3}"/>
    <dgm:cxn modelId="{1F3EC5A1-AA32-4269-9F4C-E65DEB95146F}" type="presOf" srcId="{7A966D08-C710-49AB-84E7-C096370C9E0E}" destId="{A01ACCE9-2963-4296-9474-364F42AE9D5B}" srcOrd="1" destOrd="1" presId="urn:microsoft.com/office/officeart/2005/8/layout/vList4"/>
    <dgm:cxn modelId="{3673C3DA-40AD-4AD7-9822-F947085D905E}" type="presOf" srcId="{7A966D08-C710-49AB-84E7-C096370C9E0E}" destId="{DB0BD2A3-7BD7-4A50-8771-3ABCBC443D78}" srcOrd="0" destOrd="1" presId="urn:microsoft.com/office/officeart/2005/8/layout/vList4"/>
    <dgm:cxn modelId="{54A11ECD-F41F-40BB-8EFE-B89F0D4F8ECA}" srcId="{1933DA91-BD53-472E-89B8-9F591E53D5DE}" destId="{B31988B0-B7F8-4008-90B4-577E622A29CB}" srcOrd="0" destOrd="0" parTransId="{97015FB4-A80C-4FA7-8117-02E233A345DF}" sibTransId="{CCD75229-B8EC-44E4-9AC3-3871BF7C42F3}"/>
    <dgm:cxn modelId="{C6C144CE-1EE3-4C6A-8B11-B06024229F4C}" srcId="{B31988B0-B7F8-4008-90B4-577E622A29CB}" destId="{300F3E5D-04CD-43B7-9251-EC82DC95EC7B}" srcOrd="0" destOrd="0" parTransId="{EE4218AA-F590-4D59-A482-97A22186FE91}" sibTransId="{56B5677F-1629-4626-8385-BC598934D860}"/>
    <dgm:cxn modelId="{5DF6A882-4E82-484F-8131-8FAE87C9C29B}" type="presOf" srcId="{5AFB00CD-61E9-458F-94B4-E58F13F62F36}" destId="{6CED9E4C-D8A0-4435-814D-1E3FE1C6F53A}" srcOrd="1" destOrd="0" presId="urn:microsoft.com/office/officeart/2005/8/layout/vList4"/>
    <dgm:cxn modelId="{9F744529-9295-4A52-BFA7-667F5083097D}" type="presOf" srcId="{2F985C44-D1A1-4C88-860C-677955352D86}" destId="{DB0BD2A3-7BD7-4A50-8771-3ABCBC443D78}" srcOrd="0" destOrd="0" presId="urn:microsoft.com/office/officeart/2005/8/layout/vList4"/>
    <dgm:cxn modelId="{71FF833B-81E3-4AD4-9256-1E49CB4ABEDC}" type="presOf" srcId="{33E6F069-7837-41B8-99B9-CE4B80A2FB47}" destId="{A3F828AF-BBB8-40BC-9B1E-3F06FB028490}" srcOrd="0" destOrd="1" presId="urn:microsoft.com/office/officeart/2005/8/layout/vList4"/>
    <dgm:cxn modelId="{F5DE46A6-7882-4A2E-BDBC-5E9848094B45}" type="presParOf" srcId="{7E1C7C9F-6B5D-4A15-A765-D3BB54EC3C35}" destId="{86B69F69-89E3-487C-9DB8-6616D4205CF5}" srcOrd="0" destOrd="0" presId="urn:microsoft.com/office/officeart/2005/8/layout/vList4"/>
    <dgm:cxn modelId="{0123C673-B211-442E-B0BB-BA2D8528B19E}" type="presParOf" srcId="{86B69F69-89E3-487C-9DB8-6616D4205CF5}" destId="{4549E584-C26D-4548-ABBA-C5721020289A}" srcOrd="0" destOrd="0" presId="urn:microsoft.com/office/officeart/2005/8/layout/vList4"/>
    <dgm:cxn modelId="{91602E22-015A-408F-8033-461D4C6452AF}" type="presParOf" srcId="{86B69F69-89E3-487C-9DB8-6616D4205CF5}" destId="{77BBCD34-9261-4844-A62C-A18FE694EA7F}" srcOrd="1" destOrd="0" presId="urn:microsoft.com/office/officeart/2005/8/layout/vList4"/>
    <dgm:cxn modelId="{E72BE5EE-E20E-4B1B-90EF-725018CD7F5B}" type="presParOf" srcId="{86B69F69-89E3-487C-9DB8-6616D4205CF5}" destId="{C1CE356A-F336-481B-8656-EBB1C51102EB}" srcOrd="2" destOrd="0" presId="urn:microsoft.com/office/officeart/2005/8/layout/vList4"/>
    <dgm:cxn modelId="{FE3D24E9-C43B-4771-B2FD-0D39D66642C7}" type="presParOf" srcId="{7E1C7C9F-6B5D-4A15-A765-D3BB54EC3C35}" destId="{54C6AC32-AA1F-4FAC-AC4F-A50B2E683653}" srcOrd="1" destOrd="0" presId="urn:microsoft.com/office/officeart/2005/8/layout/vList4"/>
    <dgm:cxn modelId="{B9E85154-58B0-4613-A75E-AB7812F64466}" type="presParOf" srcId="{7E1C7C9F-6B5D-4A15-A765-D3BB54EC3C35}" destId="{B5036AC9-8EFB-4A73-A187-03A47C3A535B}" srcOrd="2" destOrd="0" presId="urn:microsoft.com/office/officeart/2005/8/layout/vList4"/>
    <dgm:cxn modelId="{706A45CC-C821-459A-AF7F-94293B13C4A8}" type="presParOf" srcId="{B5036AC9-8EFB-4A73-A187-03A47C3A535B}" destId="{A3F828AF-BBB8-40BC-9B1E-3F06FB028490}" srcOrd="0" destOrd="0" presId="urn:microsoft.com/office/officeart/2005/8/layout/vList4"/>
    <dgm:cxn modelId="{696C8DEA-E2CB-4404-8301-F038D700B37F}" type="presParOf" srcId="{B5036AC9-8EFB-4A73-A187-03A47C3A535B}" destId="{85BFB7A2-D81B-4604-B027-759328CDB5F7}" srcOrd="1" destOrd="0" presId="urn:microsoft.com/office/officeart/2005/8/layout/vList4"/>
    <dgm:cxn modelId="{F28A3871-9401-46A1-B99C-FDDEA88151BC}" type="presParOf" srcId="{B5036AC9-8EFB-4A73-A187-03A47C3A535B}" destId="{6CED9E4C-D8A0-4435-814D-1E3FE1C6F53A}" srcOrd="2" destOrd="0" presId="urn:microsoft.com/office/officeart/2005/8/layout/vList4"/>
    <dgm:cxn modelId="{690B87A2-6660-4034-A142-AB214598E660}" type="presParOf" srcId="{7E1C7C9F-6B5D-4A15-A765-D3BB54EC3C35}" destId="{5C8B1A18-D941-4231-89A4-9F404FA2E424}" srcOrd="3" destOrd="0" presId="urn:microsoft.com/office/officeart/2005/8/layout/vList4"/>
    <dgm:cxn modelId="{FE383BC4-D76B-4D6D-BDDA-A604F2B74806}" type="presParOf" srcId="{7E1C7C9F-6B5D-4A15-A765-D3BB54EC3C35}" destId="{38D4E2C3-5FDF-4B18-86FA-B7F86BB74E11}" srcOrd="4" destOrd="0" presId="urn:microsoft.com/office/officeart/2005/8/layout/vList4"/>
    <dgm:cxn modelId="{80D02ED4-D16C-449C-9766-72B2FE66D3F3}" type="presParOf" srcId="{38D4E2C3-5FDF-4B18-86FA-B7F86BB74E11}" destId="{DB0BD2A3-7BD7-4A50-8771-3ABCBC443D78}" srcOrd="0" destOrd="0" presId="urn:microsoft.com/office/officeart/2005/8/layout/vList4"/>
    <dgm:cxn modelId="{CC54663F-CE4C-4EC6-ADE7-2E8308A9CF2B}" type="presParOf" srcId="{38D4E2C3-5FDF-4B18-86FA-B7F86BB74E11}" destId="{7D7EBFE4-A741-4088-AC8A-96468A06A8DC}" srcOrd="1" destOrd="0" presId="urn:microsoft.com/office/officeart/2005/8/layout/vList4"/>
    <dgm:cxn modelId="{48A95CB7-EC31-4E05-B76B-09B048E68671}" type="presParOf" srcId="{38D4E2C3-5FDF-4B18-86FA-B7F86BB74E11}" destId="{A01ACCE9-2963-4296-9474-364F42AE9D5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9E8E49-8EE7-4F8A-BFEE-F23F4F9112D4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5B7E6067-34D7-4767-9C40-13B3846B8FC6}">
      <dgm:prSet phldrT="[Text]"/>
      <dgm:spPr/>
      <dgm:t>
        <a:bodyPr/>
        <a:lstStyle/>
        <a:p>
          <a:r>
            <a:rPr lang="th-TH" dirty="0" smtClean="0"/>
            <a:t>การลงมือปฏิบัติตามแผนที่วางไว้</a:t>
          </a:r>
          <a:endParaRPr lang="th-TH" dirty="0"/>
        </a:p>
      </dgm:t>
    </dgm:pt>
    <dgm:pt modelId="{58947B5F-A3B8-4CFC-94EA-1748B3AFB398}" type="parTrans" cxnId="{C60B2109-9625-46D9-A558-A45FFF37B2E1}">
      <dgm:prSet/>
      <dgm:spPr/>
      <dgm:t>
        <a:bodyPr/>
        <a:lstStyle/>
        <a:p>
          <a:endParaRPr lang="th-TH"/>
        </a:p>
      </dgm:t>
    </dgm:pt>
    <dgm:pt modelId="{475D33D5-64C5-4795-A834-CCA3886CF4C6}" type="sibTrans" cxnId="{C60B2109-9625-46D9-A558-A45FFF37B2E1}">
      <dgm:prSet/>
      <dgm:spPr/>
      <dgm:t>
        <a:bodyPr/>
        <a:lstStyle/>
        <a:p>
          <a:endParaRPr lang="th-TH"/>
        </a:p>
      </dgm:t>
    </dgm:pt>
    <dgm:pt modelId="{6ADB3E20-F3A3-4B5E-AF4D-C5BB15901F6B}">
      <dgm:prSet phldrT="[Text]"/>
      <dgm:spPr/>
      <dgm:t>
        <a:bodyPr/>
        <a:lstStyle/>
        <a:p>
          <a:r>
            <a:rPr lang="th-TH" dirty="0" smtClean="0"/>
            <a:t>นำเอาแผนที่วางไว้มาปฏิบัติให้สอดคล้องกับหลักทางวิทยาศาสตร์ ไม่งมงาย สอดคล้อกับวิถีชีวิตของเราและครอบครัว</a:t>
          </a:r>
          <a:endParaRPr lang="th-TH" dirty="0"/>
        </a:p>
      </dgm:t>
    </dgm:pt>
    <dgm:pt modelId="{35927661-2760-43B5-8370-73A840432DB2}" type="parTrans" cxnId="{993F736D-1E31-4DE2-975D-B26986E98B7B}">
      <dgm:prSet/>
      <dgm:spPr/>
      <dgm:t>
        <a:bodyPr/>
        <a:lstStyle/>
        <a:p>
          <a:endParaRPr lang="th-TH"/>
        </a:p>
      </dgm:t>
    </dgm:pt>
    <dgm:pt modelId="{E511FED1-516E-469A-B74E-8920157BE9FA}" type="sibTrans" cxnId="{993F736D-1E31-4DE2-975D-B26986E98B7B}">
      <dgm:prSet/>
      <dgm:spPr/>
      <dgm:t>
        <a:bodyPr/>
        <a:lstStyle/>
        <a:p>
          <a:endParaRPr lang="th-TH"/>
        </a:p>
      </dgm:t>
    </dgm:pt>
    <dgm:pt modelId="{5E2EE055-3DB9-43A1-8A68-3BEE32E79C2D}">
      <dgm:prSet phldrT="[Text]"/>
      <dgm:spPr/>
      <dgm:t>
        <a:bodyPr/>
        <a:lstStyle/>
        <a:p>
          <a:r>
            <a:rPr lang="th-TH" dirty="0" smtClean="0"/>
            <a:t>การประเมินผล</a:t>
          </a:r>
          <a:endParaRPr lang="th-TH" dirty="0"/>
        </a:p>
      </dgm:t>
    </dgm:pt>
    <dgm:pt modelId="{20A7DAFF-B6EF-4AFD-8CC1-D133B78F5E36}" type="parTrans" cxnId="{3D14EC69-9B6C-487D-B44B-DAD33E1E2A53}">
      <dgm:prSet/>
      <dgm:spPr/>
      <dgm:t>
        <a:bodyPr/>
        <a:lstStyle/>
        <a:p>
          <a:endParaRPr lang="th-TH"/>
        </a:p>
      </dgm:t>
    </dgm:pt>
    <dgm:pt modelId="{46347F38-FAA0-432B-B8D9-3D3FC6645132}" type="sibTrans" cxnId="{3D14EC69-9B6C-487D-B44B-DAD33E1E2A53}">
      <dgm:prSet/>
      <dgm:spPr/>
      <dgm:t>
        <a:bodyPr/>
        <a:lstStyle/>
        <a:p>
          <a:endParaRPr lang="th-TH"/>
        </a:p>
      </dgm:t>
    </dgm:pt>
    <dgm:pt modelId="{7A6C2E46-0F7D-4DA7-81C9-814DB13F8473}">
      <dgm:prSet phldrT="[Text]"/>
      <dgm:spPr/>
      <dgm:t>
        <a:bodyPr/>
        <a:lstStyle/>
        <a:p>
          <a:r>
            <a:rPr lang="th-TH" dirty="0" smtClean="0"/>
            <a:t>เป็นกระบวนการสุดท้ายของกิจกรรม เพื่อจะได้สรุปผล ว่าเป็นอย่างไร ประสบความสำเร็จมากน้อยเพียงใด เพื่อจะได้นำไปพัฒนาในการดำเนินการต่อไปและพัฒนาให้ดียิ่งขึ้น</a:t>
          </a:r>
          <a:endParaRPr lang="th-TH" dirty="0"/>
        </a:p>
      </dgm:t>
    </dgm:pt>
    <dgm:pt modelId="{7B31D17A-E889-4CDB-89F6-7F869AD25C66}" type="parTrans" cxnId="{C23F933C-53CF-43A9-960E-B1850B7AF4F4}">
      <dgm:prSet/>
      <dgm:spPr/>
      <dgm:t>
        <a:bodyPr/>
        <a:lstStyle/>
        <a:p>
          <a:endParaRPr lang="th-TH"/>
        </a:p>
      </dgm:t>
    </dgm:pt>
    <dgm:pt modelId="{6BE47167-77A9-4CFA-A1A4-9E59CA38A5E4}" type="sibTrans" cxnId="{C23F933C-53CF-43A9-960E-B1850B7AF4F4}">
      <dgm:prSet/>
      <dgm:spPr/>
      <dgm:t>
        <a:bodyPr/>
        <a:lstStyle/>
        <a:p>
          <a:endParaRPr lang="th-TH"/>
        </a:p>
      </dgm:t>
    </dgm:pt>
    <dgm:pt modelId="{69DCCE07-2B24-49D5-90D6-FE7517DAC6FF}" type="pres">
      <dgm:prSet presAssocID="{E59E8E49-8EE7-4F8A-BFEE-F23F4F9112D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5CCAD7FD-2193-4D8A-9E07-ED882DBDA23D}" type="pres">
      <dgm:prSet presAssocID="{5B7E6067-34D7-4767-9C40-13B3846B8FC6}" presName="comp" presStyleCnt="0"/>
      <dgm:spPr/>
    </dgm:pt>
    <dgm:pt modelId="{28E45B3B-9C9F-46D4-83E0-228031DF088F}" type="pres">
      <dgm:prSet presAssocID="{5B7E6067-34D7-4767-9C40-13B3846B8FC6}" presName="box" presStyleLbl="node1" presStyleIdx="0" presStyleCnt="2"/>
      <dgm:spPr/>
      <dgm:t>
        <a:bodyPr/>
        <a:lstStyle/>
        <a:p>
          <a:endParaRPr lang="th-TH"/>
        </a:p>
      </dgm:t>
    </dgm:pt>
    <dgm:pt modelId="{1FF28E4B-C697-433B-86E7-1DD923B2FB88}" type="pres">
      <dgm:prSet presAssocID="{5B7E6067-34D7-4767-9C40-13B3846B8FC6}" presName="img" presStyleLbl="fgImgPlace1" presStyleIdx="0" presStyleCnt="2"/>
      <dgm:spPr/>
    </dgm:pt>
    <dgm:pt modelId="{2D9C3936-42EE-42D3-85A8-BF0AD033D616}" type="pres">
      <dgm:prSet presAssocID="{5B7E6067-34D7-4767-9C40-13B3846B8FC6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EFC98EA-FB91-4547-94DD-069787F75BE8}" type="pres">
      <dgm:prSet presAssocID="{475D33D5-64C5-4795-A834-CCA3886CF4C6}" presName="spacer" presStyleCnt="0"/>
      <dgm:spPr/>
    </dgm:pt>
    <dgm:pt modelId="{232E5786-6F2C-4F92-B09B-4113141AFE7C}" type="pres">
      <dgm:prSet presAssocID="{5E2EE055-3DB9-43A1-8A68-3BEE32E79C2D}" presName="comp" presStyleCnt="0"/>
      <dgm:spPr/>
    </dgm:pt>
    <dgm:pt modelId="{7F4F3873-04CA-4193-845E-A08219D802C4}" type="pres">
      <dgm:prSet presAssocID="{5E2EE055-3DB9-43A1-8A68-3BEE32E79C2D}" presName="box" presStyleLbl="node1" presStyleIdx="1" presStyleCnt="2"/>
      <dgm:spPr/>
      <dgm:t>
        <a:bodyPr/>
        <a:lstStyle/>
        <a:p>
          <a:endParaRPr lang="th-TH"/>
        </a:p>
      </dgm:t>
    </dgm:pt>
    <dgm:pt modelId="{135C5F87-C5A0-4DD6-90CD-B8FDA5D0AF46}" type="pres">
      <dgm:prSet presAssocID="{5E2EE055-3DB9-43A1-8A68-3BEE32E79C2D}" presName="img" presStyleLbl="fgImgPlace1" presStyleIdx="1" presStyleCnt="2" custScaleY="95978"/>
      <dgm:spPr/>
    </dgm:pt>
    <dgm:pt modelId="{52D5D09F-2F5F-482F-AB8F-6312CD78C47E}" type="pres">
      <dgm:prSet presAssocID="{5E2EE055-3DB9-43A1-8A68-3BEE32E79C2D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629D7E8D-ED74-4763-BD5C-995BE218E25F}" type="presOf" srcId="{5E2EE055-3DB9-43A1-8A68-3BEE32E79C2D}" destId="{7F4F3873-04CA-4193-845E-A08219D802C4}" srcOrd="0" destOrd="0" presId="urn:microsoft.com/office/officeart/2005/8/layout/vList4"/>
    <dgm:cxn modelId="{A36C5C9D-AE08-462A-9320-B90BFED8C9C3}" type="presOf" srcId="{6ADB3E20-F3A3-4B5E-AF4D-C5BB15901F6B}" destId="{2D9C3936-42EE-42D3-85A8-BF0AD033D616}" srcOrd="1" destOrd="1" presId="urn:microsoft.com/office/officeart/2005/8/layout/vList4"/>
    <dgm:cxn modelId="{3D14EC69-9B6C-487D-B44B-DAD33E1E2A53}" srcId="{E59E8E49-8EE7-4F8A-BFEE-F23F4F9112D4}" destId="{5E2EE055-3DB9-43A1-8A68-3BEE32E79C2D}" srcOrd="1" destOrd="0" parTransId="{20A7DAFF-B6EF-4AFD-8CC1-D133B78F5E36}" sibTransId="{46347F38-FAA0-432B-B8D9-3D3FC6645132}"/>
    <dgm:cxn modelId="{492DD330-F0D5-4954-A452-ED27132DC5AD}" type="presOf" srcId="{7A6C2E46-0F7D-4DA7-81C9-814DB13F8473}" destId="{52D5D09F-2F5F-482F-AB8F-6312CD78C47E}" srcOrd="1" destOrd="1" presId="urn:microsoft.com/office/officeart/2005/8/layout/vList4"/>
    <dgm:cxn modelId="{A13164D8-984C-4062-995E-2D9873F95793}" type="presOf" srcId="{6ADB3E20-F3A3-4B5E-AF4D-C5BB15901F6B}" destId="{28E45B3B-9C9F-46D4-83E0-228031DF088F}" srcOrd="0" destOrd="1" presId="urn:microsoft.com/office/officeart/2005/8/layout/vList4"/>
    <dgm:cxn modelId="{0AD88630-B73A-4B58-A724-48D75E539429}" type="presOf" srcId="{E59E8E49-8EE7-4F8A-BFEE-F23F4F9112D4}" destId="{69DCCE07-2B24-49D5-90D6-FE7517DAC6FF}" srcOrd="0" destOrd="0" presId="urn:microsoft.com/office/officeart/2005/8/layout/vList4"/>
    <dgm:cxn modelId="{29789294-737E-43F2-8B91-1A192D8F9435}" type="presOf" srcId="{5B7E6067-34D7-4767-9C40-13B3846B8FC6}" destId="{2D9C3936-42EE-42D3-85A8-BF0AD033D616}" srcOrd="1" destOrd="0" presId="urn:microsoft.com/office/officeart/2005/8/layout/vList4"/>
    <dgm:cxn modelId="{C60B2109-9625-46D9-A558-A45FFF37B2E1}" srcId="{E59E8E49-8EE7-4F8A-BFEE-F23F4F9112D4}" destId="{5B7E6067-34D7-4767-9C40-13B3846B8FC6}" srcOrd="0" destOrd="0" parTransId="{58947B5F-A3B8-4CFC-94EA-1748B3AFB398}" sibTransId="{475D33D5-64C5-4795-A834-CCA3886CF4C6}"/>
    <dgm:cxn modelId="{993F736D-1E31-4DE2-975D-B26986E98B7B}" srcId="{5B7E6067-34D7-4767-9C40-13B3846B8FC6}" destId="{6ADB3E20-F3A3-4B5E-AF4D-C5BB15901F6B}" srcOrd="0" destOrd="0" parTransId="{35927661-2760-43B5-8370-73A840432DB2}" sibTransId="{E511FED1-516E-469A-B74E-8920157BE9FA}"/>
    <dgm:cxn modelId="{BE516113-DF50-40B0-94A3-EA8430D7117E}" type="presOf" srcId="{5B7E6067-34D7-4767-9C40-13B3846B8FC6}" destId="{28E45B3B-9C9F-46D4-83E0-228031DF088F}" srcOrd="0" destOrd="0" presId="urn:microsoft.com/office/officeart/2005/8/layout/vList4"/>
    <dgm:cxn modelId="{C23F933C-53CF-43A9-960E-B1850B7AF4F4}" srcId="{5E2EE055-3DB9-43A1-8A68-3BEE32E79C2D}" destId="{7A6C2E46-0F7D-4DA7-81C9-814DB13F8473}" srcOrd="0" destOrd="0" parTransId="{7B31D17A-E889-4CDB-89F6-7F869AD25C66}" sibTransId="{6BE47167-77A9-4CFA-A1A4-9E59CA38A5E4}"/>
    <dgm:cxn modelId="{099FC5F8-3626-41A8-AB83-CD9BBAF28DF5}" type="presOf" srcId="{7A6C2E46-0F7D-4DA7-81C9-814DB13F8473}" destId="{7F4F3873-04CA-4193-845E-A08219D802C4}" srcOrd="0" destOrd="1" presId="urn:microsoft.com/office/officeart/2005/8/layout/vList4"/>
    <dgm:cxn modelId="{8EF3481C-6769-481D-8C8A-96DB56669D48}" type="presOf" srcId="{5E2EE055-3DB9-43A1-8A68-3BEE32E79C2D}" destId="{52D5D09F-2F5F-482F-AB8F-6312CD78C47E}" srcOrd="1" destOrd="0" presId="urn:microsoft.com/office/officeart/2005/8/layout/vList4"/>
    <dgm:cxn modelId="{2E9E6E2F-707A-4601-9BDD-3DF656C93B8F}" type="presParOf" srcId="{69DCCE07-2B24-49D5-90D6-FE7517DAC6FF}" destId="{5CCAD7FD-2193-4D8A-9E07-ED882DBDA23D}" srcOrd="0" destOrd="0" presId="urn:microsoft.com/office/officeart/2005/8/layout/vList4"/>
    <dgm:cxn modelId="{164C208B-CFC3-411E-8FCD-721C01045BAE}" type="presParOf" srcId="{5CCAD7FD-2193-4D8A-9E07-ED882DBDA23D}" destId="{28E45B3B-9C9F-46D4-83E0-228031DF088F}" srcOrd="0" destOrd="0" presId="urn:microsoft.com/office/officeart/2005/8/layout/vList4"/>
    <dgm:cxn modelId="{DAB0D757-6347-470A-8E0D-C7879F96F2CF}" type="presParOf" srcId="{5CCAD7FD-2193-4D8A-9E07-ED882DBDA23D}" destId="{1FF28E4B-C697-433B-86E7-1DD923B2FB88}" srcOrd="1" destOrd="0" presId="urn:microsoft.com/office/officeart/2005/8/layout/vList4"/>
    <dgm:cxn modelId="{A7254A57-081F-4070-A054-96DA43A42F22}" type="presParOf" srcId="{5CCAD7FD-2193-4D8A-9E07-ED882DBDA23D}" destId="{2D9C3936-42EE-42D3-85A8-BF0AD033D616}" srcOrd="2" destOrd="0" presId="urn:microsoft.com/office/officeart/2005/8/layout/vList4"/>
    <dgm:cxn modelId="{868B5E5A-2A4E-42F2-A500-DDD94237C79B}" type="presParOf" srcId="{69DCCE07-2B24-49D5-90D6-FE7517DAC6FF}" destId="{9EFC98EA-FB91-4547-94DD-069787F75BE8}" srcOrd="1" destOrd="0" presId="urn:microsoft.com/office/officeart/2005/8/layout/vList4"/>
    <dgm:cxn modelId="{E0FE1BE5-B875-4DD5-ABD3-4AF94DE3411D}" type="presParOf" srcId="{69DCCE07-2B24-49D5-90D6-FE7517DAC6FF}" destId="{232E5786-6F2C-4F92-B09B-4113141AFE7C}" srcOrd="2" destOrd="0" presId="urn:microsoft.com/office/officeart/2005/8/layout/vList4"/>
    <dgm:cxn modelId="{E9F80B50-5FD7-4D15-A1C7-28447F0C3E75}" type="presParOf" srcId="{232E5786-6F2C-4F92-B09B-4113141AFE7C}" destId="{7F4F3873-04CA-4193-845E-A08219D802C4}" srcOrd="0" destOrd="0" presId="urn:microsoft.com/office/officeart/2005/8/layout/vList4"/>
    <dgm:cxn modelId="{F06577B8-B937-4AFB-AB47-88BE0A0AE485}" type="presParOf" srcId="{232E5786-6F2C-4F92-B09B-4113141AFE7C}" destId="{135C5F87-C5A0-4DD6-90CD-B8FDA5D0AF46}" srcOrd="1" destOrd="0" presId="urn:microsoft.com/office/officeart/2005/8/layout/vList4"/>
    <dgm:cxn modelId="{7265A160-6E99-47DA-B867-71A297BEE9BC}" type="presParOf" srcId="{232E5786-6F2C-4F92-B09B-4113141AFE7C}" destId="{52D5D09F-2F5F-482F-AB8F-6312CD78C47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EFDDB7-5555-4C76-97DA-33B7228D426F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996CFA61-B449-475D-B409-9D2E7920216B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h-TH" sz="3600" dirty="0" smtClean="0"/>
            <a:t>คุณค่าของการวางแผนดูแลสุขภาพของตนเองและครอบครัว</a:t>
          </a:r>
          <a:endParaRPr lang="th-TH" sz="3600" dirty="0"/>
        </a:p>
      </dgm:t>
    </dgm:pt>
    <dgm:pt modelId="{50919E18-B901-4E7F-B2E7-1CE06771CF5F}" type="parTrans" cxnId="{A1FB0521-ED3A-4332-A7AA-67033A3EB655}">
      <dgm:prSet/>
      <dgm:spPr/>
      <dgm:t>
        <a:bodyPr/>
        <a:lstStyle/>
        <a:p>
          <a:endParaRPr lang="th-TH"/>
        </a:p>
      </dgm:t>
    </dgm:pt>
    <dgm:pt modelId="{92601CF7-3456-49BC-A244-E78C898E1CC9}" type="sibTrans" cxnId="{A1FB0521-ED3A-4332-A7AA-67033A3EB655}">
      <dgm:prSet/>
      <dgm:spPr/>
      <dgm:t>
        <a:bodyPr/>
        <a:lstStyle/>
        <a:p>
          <a:endParaRPr lang="th-TH"/>
        </a:p>
      </dgm:t>
    </dgm:pt>
    <dgm:pt modelId="{273474C5-A267-4E7B-A393-746266C658EC}">
      <dgm:prSet phldrT="[Text]" custT="1"/>
      <dgm:spPr/>
      <dgm:t>
        <a:bodyPr anchor="t"/>
        <a:lstStyle/>
        <a:p>
          <a:pPr algn="l"/>
          <a:r>
            <a:rPr lang="th-TH" sz="2800" dirty="0" smtClean="0"/>
            <a:t>1. ส่งเสริมสุขภาพทั้งกายและจิตใจของตนเองและครอบครัว</a:t>
          </a:r>
          <a:endParaRPr lang="th-TH" sz="2800" dirty="0"/>
        </a:p>
      </dgm:t>
    </dgm:pt>
    <dgm:pt modelId="{0C5FEB16-F3A1-4E8A-A6D0-3D5ABD22A88E}" type="parTrans" cxnId="{AD5F8AD1-1A22-4FFC-803D-7096E256FE86}">
      <dgm:prSet/>
      <dgm:spPr/>
      <dgm:t>
        <a:bodyPr/>
        <a:lstStyle/>
        <a:p>
          <a:endParaRPr lang="th-TH"/>
        </a:p>
      </dgm:t>
    </dgm:pt>
    <dgm:pt modelId="{01A81CD4-E396-4317-92DE-F299B2680F6E}" type="sibTrans" cxnId="{AD5F8AD1-1A22-4FFC-803D-7096E256FE86}">
      <dgm:prSet/>
      <dgm:spPr/>
      <dgm:t>
        <a:bodyPr/>
        <a:lstStyle/>
        <a:p>
          <a:endParaRPr lang="th-TH"/>
        </a:p>
      </dgm:t>
    </dgm:pt>
    <dgm:pt modelId="{111D72FB-F3A0-47B6-9D07-B531AAE0FEA4}">
      <dgm:prSet phldrT="[Text]" custT="1"/>
      <dgm:spPr/>
      <dgm:t>
        <a:bodyPr anchor="t"/>
        <a:lstStyle/>
        <a:p>
          <a:pPr algn="l"/>
          <a:r>
            <a:rPr lang="th-TH" sz="2800" dirty="0" smtClean="0"/>
            <a:t>2. ทำคุณภาพชีวิตให้ดีขึ้น</a:t>
          </a:r>
          <a:endParaRPr lang="th-TH" sz="2800" dirty="0"/>
        </a:p>
      </dgm:t>
    </dgm:pt>
    <dgm:pt modelId="{C549A30F-476F-4E59-8133-E6C2D4A7CE65}" type="parTrans" cxnId="{52C235AE-DFE2-487C-B54C-8CC393D08B40}">
      <dgm:prSet/>
      <dgm:spPr/>
      <dgm:t>
        <a:bodyPr/>
        <a:lstStyle/>
        <a:p>
          <a:endParaRPr lang="th-TH"/>
        </a:p>
      </dgm:t>
    </dgm:pt>
    <dgm:pt modelId="{4B8859D8-E740-48B1-9DD1-17150C77FA32}" type="sibTrans" cxnId="{52C235AE-DFE2-487C-B54C-8CC393D08B40}">
      <dgm:prSet/>
      <dgm:spPr/>
      <dgm:t>
        <a:bodyPr/>
        <a:lstStyle/>
        <a:p>
          <a:endParaRPr lang="th-TH"/>
        </a:p>
      </dgm:t>
    </dgm:pt>
    <dgm:pt modelId="{026E8F59-AFF7-46E7-A204-311468AA4321}" type="pres">
      <dgm:prSet presAssocID="{C8EFDDB7-5555-4C76-97DA-33B7228D426F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25A3FB4A-E297-4AC5-BC5D-0AEF521FBEB3}" type="pres">
      <dgm:prSet presAssocID="{996CFA61-B449-475D-B409-9D2E7920216B}" presName="root" presStyleCnt="0">
        <dgm:presLayoutVars>
          <dgm:chMax/>
          <dgm:chPref val="4"/>
        </dgm:presLayoutVars>
      </dgm:prSet>
      <dgm:spPr/>
    </dgm:pt>
    <dgm:pt modelId="{FD01749D-DDE9-49F2-847B-86CCDD37A9E3}" type="pres">
      <dgm:prSet presAssocID="{996CFA61-B449-475D-B409-9D2E7920216B}" presName="rootComposite" presStyleCnt="0">
        <dgm:presLayoutVars/>
      </dgm:prSet>
      <dgm:spPr/>
    </dgm:pt>
    <dgm:pt modelId="{3FE5162C-58BD-4E09-A290-2A87AFA0820D}" type="pres">
      <dgm:prSet presAssocID="{996CFA61-B449-475D-B409-9D2E7920216B}" presName="rootText" presStyleLbl="node0" presStyleIdx="0" presStyleCnt="1" custLinFactNeighborX="0" custLinFactNeighborY="-35000">
        <dgm:presLayoutVars>
          <dgm:chMax/>
          <dgm:chPref val="4"/>
        </dgm:presLayoutVars>
      </dgm:prSet>
      <dgm:spPr/>
      <dgm:t>
        <a:bodyPr/>
        <a:lstStyle/>
        <a:p>
          <a:endParaRPr lang="th-TH"/>
        </a:p>
      </dgm:t>
    </dgm:pt>
    <dgm:pt modelId="{809F87AD-20B5-4E44-A4ED-13513E9E378F}" type="pres">
      <dgm:prSet presAssocID="{996CFA61-B449-475D-B409-9D2E7920216B}" presName="childShape" presStyleCnt="0">
        <dgm:presLayoutVars>
          <dgm:chMax val="0"/>
          <dgm:chPref val="0"/>
        </dgm:presLayoutVars>
      </dgm:prSet>
      <dgm:spPr/>
    </dgm:pt>
    <dgm:pt modelId="{D6FF4700-D886-4B5C-847D-F2DF99D84941}" type="pres">
      <dgm:prSet presAssocID="{273474C5-A267-4E7B-A393-746266C658EC}" presName="childComposite" presStyleCnt="0">
        <dgm:presLayoutVars>
          <dgm:chMax val="0"/>
          <dgm:chPref val="0"/>
        </dgm:presLayoutVars>
      </dgm:prSet>
      <dgm:spPr/>
    </dgm:pt>
    <dgm:pt modelId="{58497A0B-23DB-4007-BA1E-BF1C0889C418}" type="pres">
      <dgm:prSet presAssocID="{273474C5-A267-4E7B-A393-746266C658EC}" presName="Image" presStyleLbl="node1" presStyleIdx="0" presStyleCnt="2" custScaleY="78192" custLinFactNeighborX="0" custLinFactNeighborY="-49352"/>
      <dgm:spPr/>
    </dgm:pt>
    <dgm:pt modelId="{7579B813-AB1B-4943-864C-0DB3D715220E}" type="pres">
      <dgm:prSet presAssocID="{273474C5-A267-4E7B-A393-746266C658EC}" presName="childText" presStyleLbl="lnNode1" presStyleIdx="0" presStyleCnt="2" custScaleY="71828" custLinFactNeighborX="0" custLinFactNeighborY="-448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380E984-8FD3-4B6D-A7D4-E121AFB9AA83}" type="pres">
      <dgm:prSet presAssocID="{111D72FB-F3A0-47B6-9D07-B531AAE0FEA4}" presName="childComposite" presStyleCnt="0">
        <dgm:presLayoutVars>
          <dgm:chMax val="0"/>
          <dgm:chPref val="0"/>
        </dgm:presLayoutVars>
      </dgm:prSet>
      <dgm:spPr/>
    </dgm:pt>
    <dgm:pt modelId="{1BF1E379-F8C2-425D-BAF6-031F237C8DE8}" type="pres">
      <dgm:prSet presAssocID="{111D72FB-F3A0-47B6-9D07-B531AAE0FEA4}" presName="Image" presStyleLbl="node1" presStyleIdx="1" presStyleCnt="2" custScaleY="87272" custLinFactNeighborX="0" custLinFactNeighborY="-61352"/>
      <dgm:spPr/>
      <dgm:t>
        <a:bodyPr/>
        <a:lstStyle/>
        <a:p>
          <a:endParaRPr lang="th-TH"/>
        </a:p>
      </dgm:t>
    </dgm:pt>
    <dgm:pt modelId="{457B33F7-7F04-4E88-B678-94DF26962527}" type="pres">
      <dgm:prSet presAssocID="{111D72FB-F3A0-47B6-9D07-B531AAE0FEA4}" presName="childText" presStyleLbl="lnNode1" presStyleIdx="1" presStyleCnt="2" custScaleY="65464" custLinFactNeighborX="0" custLinFactNeighborY="-572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D5F8AD1-1A22-4FFC-803D-7096E256FE86}" srcId="{996CFA61-B449-475D-B409-9D2E7920216B}" destId="{273474C5-A267-4E7B-A393-746266C658EC}" srcOrd="0" destOrd="0" parTransId="{0C5FEB16-F3A1-4E8A-A6D0-3D5ABD22A88E}" sibTransId="{01A81CD4-E396-4317-92DE-F299B2680F6E}"/>
    <dgm:cxn modelId="{C3D1374B-3A8C-43FD-B2FF-8CAA7B465171}" type="presOf" srcId="{996CFA61-B449-475D-B409-9D2E7920216B}" destId="{3FE5162C-58BD-4E09-A290-2A87AFA0820D}" srcOrd="0" destOrd="0" presId="urn:microsoft.com/office/officeart/2008/layout/PictureAccentList"/>
    <dgm:cxn modelId="{52C235AE-DFE2-487C-B54C-8CC393D08B40}" srcId="{996CFA61-B449-475D-B409-9D2E7920216B}" destId="{111D72FB-F3A0-47B6-9D07-B531AAE0FEA4}" srcOrd="1" destOrd="0" parTransId="{C549A30F-476F-4E59-8133-E6C2D4A7CE65}" sibTransId="{4B8859D8-E740-48B1-9DD1-17150C77FA32}"/>
    <dgm:cxn modelId="{AB3C2D84-6130-4C91-9450-550C3822E8EE}" type="presOf" srcId="{111D72FB-F3A0-47B6-9D07-B531AAE0FEA4}" destId="{457B33F7-7F04-4E88-B678-94DF26962527}" srcOrd="0" destOrd="0" presId="urn:microsoft.com/office/officeart/2008/layout/PictureAccentList"/>
    <dgm:cxn modelId="{79D1D19C-8E00-4386-8AFC-E8CE7943F025}" type="presOf" srcId="{C8EFDDB7-5555-4C76-97DA-33B7228D426F}" destId="{026E8F59-AFF7-46E7-A204-311468AA4321}" srcOrd="0" destOrd="0" presId="urn:microsoft.com/office/officeart/2008/layout/PictureAccentList"/>
    <dgm:cxn modelId="{A6161D86-3F8B-4477-97D6-9CF519D5596C}" type="presOf" srcId="{273474C5-A267-4E7B-A393-746266C658EC}" destId="{7579B813-AB1B-4943-864C-0DB3D715220E}" srcOrd="0" destOrd="0" presId="urn:microsoft.com/office/officeart/2008/layout/PictureAccentList"/>
    <dgm:cxn modelId="{A1FB0521-ED3A-4332-A7AA-67033A3EB655}" srcId="{C8EFDDB7-5555-4C76-97DA-33B7228D426F}" destId="{996CFA61-B449-475D-B409-9D2E7920216B}" srcOrd="0" destOrd="0" parTransId="{50919E18-B901-4E7F-B2E7-1CE06771CF5F}" sibTransId="{92601CF7-3456-49BC-A244-E78C898E1CC9}"/>
    <dgm:cxn modelId="{ECF93252-D24A-4F11-9D06-D152639B905A}" type="presParOf" srcId="{026E8F59-AFF7-46E7-A204-311468AA4321}" destId="{25A3FB4A-E297-4AC5-BC5D-0AEF521FBEB3}" srcOrd="0" destOrd="0" presId="urn:microsoft.com/office/officeart/2008/layout/PictureAccentList"/>
    <dgm:cxn modelId="{AF970832-47E6-46EE-9A1B-D58C383839CE}" type="presParOf" srcId="{25A3FB4A-E297-4AC5-BC5D-0AEF521FBEB3}" destId="{FD01749D-DDE9-49F2-847B-86CCDD37A9E3}" srcOrd="0" destOrd="0" presId="urn:microsoft.com/office/officeart/2008/layout/PictureAccentList"/>
    <dgm:cxn modelId="{371C97AE-EC73-4FBB-BDD6-550936A9867A}" type="presParOf" srcId="{FD01749D-DDE9-49F2-847B-86CCDD37A9E3}" destId="{3FE5162C-58BD-4E09-A290-2A87AFA0820D}" srcOrd="0" destOrd="0" presId="urn:microsoft.com/office/officeart/2008/layout/PictureAccentList"/>
    <dgm:cxn modelId="{94B3D960-5771-4D22-BE31-924CB626E90E}" type="presParOf" srcId="{25A3FB4A-E297-4AC5-BC5D-0AEF521FBEB3}" destId="{809F87AD-20B5-4E44-A4ED-13513E9E378F}" srcOrd="1" destOrd="0" presId="urn:microsoft.com/office/officeart/2008/layout/PictureAccentList"/>
    <dgm:cxn modelId="{46D9B13C-4D32-4908-95C1-EB430D7F7B68}" type="presParOf" srcId="{809F87AD-20B5-4E44-A4ED-13513E9E378F}" destId="{D6FF4700-D886-4B5C-847D-F2DF99D84941}" srcOrd="0" destOrd="0" presId="urn:microsoft.com/office/officeart/2008/layout/PictureAccentList"/>
    <dgm:cxn modelId="{DFD5998D-A8BB-482B-AA36-9DE642B90640}" type="presParOf" srcId="{D6FF4700-D886-4B5C-847D-F2DF99D84941}" destId="{58497A0B-23DB-4007-BA1E-BF1C0889C418}" srcOrd="0" destOrd="0" presId="urn:microsoft.com/office/officeart/2008/layout/PictureAccentList"/>
    <dgm:cxn modelId="{4D316908-A102-498C-AED7-742C34887079}" type="presParOf" srcId="{D6FF4700-D886-4B5C-847D-F2DF99D84941}" destId="{7579B813-AB1B-4943-864C-0DB3D715220E}" srcOrd="1" destOrd="0" presId="urn:microsoft.com/office/officeart/2008/layout/PictureAccentList"/>
    <dgm:cxn modelId="{7683E9AB-B7B8-404E-BCDB-794580FB0EEE}" type="presParOf" srcId="{809F87AD-20B5-4E44-A4ED-13513E9E378F}" destId="{9380E984-8FD3-4B6D-A7D4-E121AFB9AA83}" srcOrd="1" destOrd="0" presId="urn:microsoft.com/office/officeart/2008/layout/PictureAccentList"/>
    <dgm:cxn modelId="{B2AB0734-730F-4C0E-9E89-819B1D0FB97C}" type="presParOf" srcId="{9380E984-8FD3-4B6D-A7D4-E121AFB9AA83}" destId="{1BF1E379-F8C2-425D-BAF6-031F237C8DE8}" srcOrd="0" destOrd="0" presId="urn:microsoft.com/office/officeart/2008/layout/PictureAccentList"/>
    <dgm:cxn modelId="{7B4052A2-B36E-4624-9C39-1DF9CBBBEA65}" type="presParOf" srcId="{9380E984-8FD3-4B6D-A7D4-E121AFB9AA83}" destId="{457B33F7-7F04-4E88-B678-94DF2696252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8B20D4-1D96-4F96-A89D-13619CDFFB7F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8E750AC7-BA41-42A9-8936-AAD536D4FA5E}">
      <dgm:prSet phldrT="[Text]"/>
      <dgm:spPr/>
      <dgm:t>
        <a:bodyPr/>
        <a:lstStyle/>
        <a:p>
          <a:endParaRPr lang="th-TH" dirty="0"/>
        </a:p>
      </dgm:t>
    </dgm:pt>
    <dgm:pt modelId="{0845F36E-8C64-4486-9923-2F91D27F1BA8}" type="parTrans" cxnId="{92C4AF1B-F154-4E12-A4DF-E321C9D9BB9E}">
      <dgm:prSet/>
      <dgm:spPr/>
      <dgm:t>
        <a:bodyPr/>
        <a:lstStyle/>
        <a:p>
          <a:endParaRPr lang="th-TH"/>
        </a:p>
      </dgm:t>
    </dgm:pt>
    <dgm:pt modelId="{D0D08606-2902-431B-A01C-B4BFEBB46E02}" type="sibTrans" cxnId="{92C4AF1B-F154-4E12-A4DF-E321C9D9BB9E}">
      <dgm:prSet/>
      <dgm:spPr/>
      <dgm:t>
        <a:bodyPr/>
        <a:lstStyle/>
        <a:p>
          <a:endParaRPr lang="th-TH"/>
        </a:p>
      </dgm:t>
    </dgm:pt>
    <dgm:pt modelId="{904B9E76-6904-4065-9ACA-973A54BE7300}">
      <dgm:prSet phldrT="[Text]" custT="1"/>
      <dgm:spPr/>
      <dgm:t>
        <a:bodyPr/>
        <a:lstStyle/>
        <a:p>
          <a:r>
            <a:rPr lang="th-TH" sz="2800" dirty="0" smtClean="0"/>
            <a:t>5. สามารถกำหนดช่วงเวลาในการดูแลสุขภาพได้อย่าง  </a:t>
          </a:r>
        </a:p>
        <a:p>
          <a:r>
            <a:rPr lang="th-TH" sz="2800" dirty="0" smtClean="0"/>
            <a:t>    เหมาะสม</a:t>
          </a:r>
          <a:endParaRPr lang="th-TH" sz="2800" dirty="0"/>
        </a:p>
      </dgm:t>
    </dgm:pt>
    <dgm:pt modelId="{176919A9-2E22-4FBF-B3D6-D147CEE374FD}" type="parTrans" cxnId="{DEFA1E70-CC79-44B5-8FA9-52F00CE92D48}">
      <dgm:prSet/>
      <dgm:spPr/>
      <dgm:t>
        <a:bodyPr/>
        <a:lstStyle/>
        <a:p>
          <a:endParaRPr lang="th-TH"/>
        </a:p>
      </dgm:t>
    </dgm:pt>
    <dgm:pt modelId="{45163A8F-0C19-4ECC-9728-A9666F437CDF}" type="sibTrans" cxnId="{DEFA1E70-CC79-44B5-8FA9-52F00CE92D48}">
      <dgm:prSet/>
      <dgm:spPr/>
      <dgm:t>
        <a:bodyPr/>
        <a:lstStyle/>
        <a:p>
          <a:endParaRPr lang="th-TH"/>
        </a:p>
      </dgm:t>
    </dgm:pt>
    <dgm:pt modelId="{5F4A6DAB-610B-4BFB-BCC9-AB8A34965ECE}">
      <dgm:prSet phldrT="[Text]" custT="1"/>
      <dgm:spPr/>
      <dgm:t>
        <a:bodyPr anchor="b"/>
        <a:lstStyle/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dirty="0" smtClean="0"/>
        </a:p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dirty="0" smtClean="0"/>
        </a:p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dirty="0" smtClean="0"/>
        </a:p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dirty="0" smtClean="0"/>
        </a:p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dirty="0" smtClean="0"/>
        </a:p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dirty="0" smtClean="0"/>
        </a:p>
      </dgm:t>
    </dgm:pt>
    <dgm:pt modelId="{B629D6F6-09D3-4262-B268-3B37E968D55C}" type="parTrans" cxnId="{AAD5DC51-2178-47B5-834F-F6B522752AF2}">
      <dgm:prSet/>
      <dgm:spPr/>
      <dgm:t>
        <a:bodyPr/>
        <a:lstStyle/>
        <a:p>
          <a:endParaRPr lang="th-TH"/>
        </a:p>
      </dgm:t>
    </dgm:pt>
    <dgm:pt modelId="{64691EC1-9259-4A23-8999-7385A44B9088}" type="sibTrans" cxnId="{AAD5DC51-2178-47B5-834F-F6B522752AF2}">
      <dgm:prSet/>
      <dgm:spPr/>
      <dgm:t>
        <a:bodyPr/>
        <a:lstStyle/>
        <a:p>
          <a:endParaRPr lang="th-TH"/>
        </a:p>
      </dgm:t>
    </dgm:pt>
    <dgm:pt modelId="{A9A2904E-B885-4358-9487-0F6BD0EC3372}">
      <dgm:prSet phldrT="[Text]" custT="1"/>
      <dgm:spPr/>
      <dgm:t>
        <a:bodyPr anchor="b"/>
        <a:lstStyle/>
        <a:p>
          <a:pPr marL="57150" indent="0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th-TH" sz="2800" dirty="0"/>
        </a:p>
      </dgm:t>
    </dgm:pt>
    <dgm:pt modelId="{6B70A91B-E4DB-42FF-9974-6CC0071CFDB3}" type="parTrans" cxnId="{4C09B4AF-4639-4200-A3A6-B0237F99FC7A}">
      <dgm:prSet/>
      <dgm:spPr/>
      <dgm:t>
        <a:bodyPr/>
        <a:lstStyle/>
        <a:p>
          <a:endParaRPr lang="th-TH"/>
        </a:p>
      </dgm:t>
    </dgm:pt>
    <dgm:pt modelId="{19816C42-CD59-4B72-BEC3-562FBD4E2EF6}" type="sibTrans" cxnId="{4C09B4AF-4639-4200-A3A6-B0237F99FC7A}">
      <dgm:prSet/>
      <dgm:spPr/>
      <dgm:t>
        <a:bodyPr/>
        <a:lstStyle/>
        <a:p>
          <a:endParaRPr lang="th-TH"/>
        </a:p>
      </dgm:t>
    </dgm:pt>
    <dgm:pt modelId="{7B045545-B20B-472C-A3BD-7D664EF090ED}">
      <dgm:prSet phldrT="[Text]" custT="1"/>
      <dgm:spPr/>
      <dgm:t>
        <a:bodyPr anchor="b"/>
        <a:lstStyle/>
        <a:p>
          <a:pPr marL="57150" indent="0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th-TH" sz="2800" dirty="0"/>
        </a:p>
      </dgm:t>
    </dgm:pt>
    <dgm:pt modelId="{9961E4E5-0461-40EE-A764-D7336C35EF13}" type="parTrans" cxnId="{E0BF075C-7361-4124-900F-E01862C16503}">
      <dgm:prSet/>
      <dgm:spPr/>
      <dgm:t>
        <a:bodyPr/>
        <a:lstStyle/>
        <a:p>
          <a:endParaRPr lang="th-TH"/>
        </a:p>
      </dgm:t>
    </dgm:pt>
    <dgm:pt modelId="{208352C2-472B-4C40-8A67-10114E5335B4}" type="sibTrans" cxnId="{E0BF075C-7361-4124-900F-E01862C16503}">
      <dgm:prSet/>
      <dgm:spPr/>
      <dgm:t>
        <a:bodyPr/>
        <a:lstStyle/>
        <a:p>
          <a:endParaRPr lang="th-TH"/>
        </a:p>
      </dgm:t>
    </dgm:pt>
    <dgm:pt modelId="{CF65BEE6-DDAF-4B45-A4A4-C05A7B0D85A6}">
      <dgm:prSet phldrT="[Text]" custT="1"/>
      <dgm:spPr/>
      <dgm:t>
        <a:bodyPr anchor="b"/>
        <a:lstStyle/>
        <a:p>
          <a:pPr marL="57150" indent="0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th-TH" sz="2800" dirty="0"/>
        </a:p>
      </dgm:t>
    </dgm:pt>
    <dgm:pt modelId="{B3B532B8-0656-465B-9602-272AB069646B}" type="parTrans" cxnId="{EB95B0CE-ECDD-461E-8695-5C3D55164631}">
      <dgm:prSet/>
      <dgm:spPr/>
      <dgm:t>
        <a:bodyPr/>
        <a:lstStyle/>
        <a:p>
          <a:endParaRPr lang="th-TH"/>
        </a:p>
      </dgm:t>
    </dgm:pt>
    <dgm:pt modelId="{CE42FD8D-F4C0-4218-823C-077E25D35D97}" type="sibTrans" cxnId="{EB95B0CE-ECDD-461E-8695-5C3D55164631}">
      <dgm:prSet/>
      <dgm:spPr/>
      <dgm:t>
        <a:bodyPr/>
        <a:lstStyle/>
        <a:p>
          <a:endParaRPr lang="th-TH"/>
        </a:p>
      </dgm:t>
    </dgm:pt>
    <dgm:pt modelId="{8261F288-5F60-4CC0-A363-9B87BC0D01BF}">
      <dgm:prSet phldrT="[Text]" custT="1"/>
      <dgm:spPr/>
      <dgm:t>
        <a:bodyPr anchor="b"/>
        <a:lstStyle/>
        <a:p>
          <a:pPr marL="57150" indent="0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th-TH" sz="2800" dirty="0"/>
        </a:p>
      </dgm:t>
    </dgm:pt>
    <dgm:pt modelId="{56EB0A5B-E5DE-4EB5-B007-5BA3AEEF09BD}" type="parTrans" cxnId="{A150B248-27B6-4C29-ADCB-D263F9CBC23C}">
      <dgm:prSet/>
      <dgm:spPr/>
      <dgm:t>
        <a:bodyPr/>
        <a:lstStyle/>
        <a:p>
          <a:endParaRPr lang="th-TH"/>
        </a:p>
      </dgm:t>
    </dgm:pt>
    <dgm:pt modelId="{D6A9B8FB-2995-4409-8ABC-38986ABC9801}" type="sibTrans" cxnId="{A150B248-27B6-4C29-ADCB-D263F9CBC23C}">
      <dgm:prSet/>
      <dgm:spPr/>
      <dgm:t>
        <a:bodyPr/>
        <a:lstStyle/>
        <a:p>
          <a:endParaRPr lang="th-TH"/>
        </a:p>
      </dgm:t>
    </dgm:pt>
    <dgm:pt modelId="{554610CE-2243-4819-B900-CAECF431DA3E}">
      <dgm:prSet phldrT="[Text]" custT="1"/>
      <dgm:spPr/>
      <dgm:t>
        <a:bodyPr anchor="b"/>
        <a:lstStyle/>
        <a:p>
          <a:pPr marL="57150" indent="0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th-TH" sz="2800" dirty="0"/>
        </a:p>
      </dgm:t>
    </dgm:pt>
    <dgm:pt modelId="{F308174D-87B3-40FD-8C83-39769EE317CF}" type="parTrans" cxnId="{31D7886F-EA58-46D0-9C38-A59CC599ABFF}">
      <dgm:prSet/>
      <dgm:spPr/>
      <dgm:t>
        <a:bodyPr/>
        <a:lstStyle/>
        <a:p>
          <a:endParaRPr lang="th-TH"/>
        </a:p>
      </dgm:t>
    </dgm:pt>
    <dgm:pt modelId="{A539629F-ADB5-4C5F-95EE-44E013498B58}" type="sibTrans" cxnId="{31D7886F-EA58-46D0-9C38-A59CC599ABFF}">
      <dgm:prSet/>
      <dgm:spPr/>
      <dgm:t>
        <a:bodyPr/>
        <a:lstStyle/>
        <a:p>
          <a:endParaRPr lang="th-TH"/>
        </a:p>
      </dgm:t>
    </dgm:pt>
    <dgm:pt modelId="{902AF981-7EEE-4CCB-A162-00F1AB6038E8}" type="pres">
      <dgm:prSet presAssocID="{A18B20D4-1D96-4F96-A89D-13619CDFFB7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A74A02EF-EE8A-44AD-BA7C-01DD755C087A}" type="pres">
      <dgm:prSet presAssocID="{8E750AC7-BA41-42A9-8936-AAD536D4FA5E}" presName="comp" presStyleCnt="0"/>
      <dgm:spPr/>
    </dgm:pt>
    <dgm:pt modelId="{0660CACD-519E-4BB5-9E46-0C67C9205710}" type="pres">
      <dgm:prSet presAssocID="{8E750AC7-BA41-42A9-8936-AAD536D4FA5E}" presName="box" presStyleLbl="node1" presStyleIdx="0" presStyleCnt="3" custLinFactNeighborY="-9107"/>
      <dgm:spPr/>
      <dgm:t>
        <a:bodyPr/>
        <a:lstStyle/>
        <a:p>
          <a:endParaRPr lang="th-TH"/>
        </a:p>
      </dgm:t>
    </dgm:pt>
    <dgm:pt modelId="{CA0E01C8-D0E9-4841-A057-609F5B7B5A7A}" type="pres">
      <dgm:prSet presAssocID="{8E750AC7-BA41-42A9-8936-AAD536D4FA5E}" presName="img" presStyleLbl="fgImgPlace1" presStyleIdx="0" presStyleCnt="3"/>
      <dgm:spPr/>
    </dgm:pt>
    <dgm:pt modelId="{26F32B42-B5F3-439C-BE15-9DC33E1EF9B4}" type="pres">
      <dgm:prSet presAssocID="{8E750AC7-BA41-42A9-8936-AAD536D4FA5E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0333EF9-88E6-4976-A67C-5AB23AB5DBAD}" type="pres">
      <dgm:prSet presAssocID="{D0D08606-2902-431B-A01C-B4BFEBB46E02}" presName="spacer" presStyleCnt="0"/>
      <dgm:spPr/>
    </dgm:pt>
    <dgm:pt modelId="{F1A040A3-4767-47BA-BDA6-1B5A01A05E4B}" type="pres">
      <dgm:prSet presAssocID="{904B9E76-6904-4065-9ACA-973A54BE7300}" presName="comp" presStyleCnt="0"/>
      <dgm:spPr/>
    </dgm:pt>
    <dgm:pt modelId="{31305DC7-C5AD-4F7B-BCDD-C7B53E64EDD6}" type="pres">
      <dgm:prSet presAssocID="{904B9E76-6904-4065-9ACA-973A54BE7300}" presName="box" presStyleLbl="node1" presStyleIdx="1" presStyleCnt="3"/>
      <dgm:spPr/>
      <dgm:t>
        <a:bodyPr/>
        <a:lstStyle/>
        <a:p>
          <a:endParaRPr lang="th-TH"/>
        </a:p>
      </dgm:t>
    </dgm:pt>
    <dgm:pt modelId="{07D504B4-51B3-48D8-96F6-59A76D0E49CF}" type="pres">
      <dgm:prSet presAssocID="{904B9E76-6904-4065-9ACA-973A54BE7300}" presName="img" presStyleLbl="fgImgPlace1" presStyleIdx="1" presStyleCnt="3"/>
      <dgm:spPr/>
    </dgm:pt>
    <dgm:pt modelId="{9A746CA1-1968-4AD9-9C94-745643EFDD0A}" type="pres">
      <dgm:prSet presAssocID="{904B9E76-6904-4065-9ACA-973A54BE7300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49369B2-FCDA-491E-9168-CCBFE80B50AA}" type="pres">
      <dgm:prSet presAssocID="{45163A8F-0C19-4ECC-9728-A9666F437CDF}" presName="spacer" presStyleCnt="0"/>
      <dgm:spPr/>
    </dgm:pt>
    <dgm:pt modelId="{82D5003F-7B53-4E27-9661-FCF352E73AC3}" type="pres">
      <dgm:prSet presAssocID="{5F4A6DAB-610B-4BFB-BCC9-AB8A34965ECE}" presName="comp" presStyleCnt="0"/>
      <dgm:spPr/>
    </dgm:pt>
    <dgm:pt modelId="{7C6F3301-27ED-466D-9ADF-5EC0EF5F4C62}" type="pres">
      <dgm:prSet presAssocID="{5F4A6DAB-610B-4BFB-BCC9-AB8A34965ECE}" presName="box" presStyleLbl="node1" presStyleIdx="2" presStyleCnt="3" custLinFactNeighborX="392" custLinFactNeighborY="-2827"/>
      <dgm:spPr/>
      <dgm:t>
        <a:bodyPr/>
        <a:lstStyle/>
        <a:p>
          <a:endParaRPr lang="th-TH"/>
        </a:p>
      </dgm:t>
    </dgm:pt>
    <dgm:pt modelId="{D8AF7951-F9A2-4078-85CA-ABCBA2BEE6BF}" type="pres">
      <dgm:prSet presAssocID="{5F4A6DAB-610B-4BFB-BCC9-AB8A34965ECE}" presName="img" presStyleLbl="fgImgPlace1" presStyleIdx="2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h-TH"/>
        </a:p>
      </dgm:t>
    </dgm:pt>
    <dgm:pt modelId="{5165504F-13F1-4DEA-B7D6-B6F3F2E6EDCE}" type="pres">
      <dgm:prSet presAssocID="{5F4A6DAB-610B-4BFB-BCC9-AB8A34965EC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8FBE9175-C95C-477F-8E52-A8D4E1748089}" type="presOf" srcId="{A9A2904E-B885-4358-9487-0F6BD0EC3372}" destId="{5165504F-13F1-4DEA-B7D6-B6F3F2E6EDCE}" srcOrd="1" destOrd="5" presId="urn:microsoft.com/office/officeart/2005/8/layout/vList4"/>
    <dgm:cxn modelId="{A2AAA125-1167-40E2-87DE-DDF5B635C2EF}" type="presOf" srcId="{904B9E76-6904-4065-9ACA-973A54BE7300}" destId="{31305DC7-C5AD-4F7B-BCDD-C7B53E64EDD6}" srcOrd="0" destOrd="0" presId="urn:microsoft.com/office/officeart/2005/8/layout/vList4"/>
    <dgm:cxn modelId="{6502F98C-9CC3-4193-8766-0732EBC82EED}" type="presOf" srcId="{8261F288-5F60-4CC0-A363-9B87BC0D01BF}" destId="{5165504F-13F1-4DEA-B7D6-B6F3F2E6EDCE}" srcOrd="1" destOrd="3" presId="urn:microsoft.com/office/officeart/2005/8/layout/vList4"/>
    <dgm:cxn modelId="{74BC20A0-F110-4EAE-83A0-BA250F75BF3F}" type="presOf" srcId="{8E750AC7-BA41-42A9-8936-AAD536D4FA5E}" destId="{26F32B42-B5F3-439C-BE15-9DC33E1EF9B4}" srcOrd="1" destOrd="0" presId="urn:microsoft.com/office/officeart/2005/8/layout/vList4"/>
    <dgm:cxn modelId="{9D7D64E7-A7BB-4FB2-AC27-E50190EB63E4}" type="presOf" srcId="{A18B20D4-1D96-4F96-A89D-13619CDFFB7F}" destId="{902AF981-7EEE-4CCB-A162-00F1AB6038E8}" srcOrd="0" destOrd="0" presId="urn:microsoft.com/office/officeart/2005/8/layout/vList4"/>
    <dgm:cxn modelId="{31D7886F-EA58-46D0-9C38-A59CC599ABFF}" srcId="{5F4A6DAB-610B-4BFB-BCC9-AB8A34965ECE}" destId="{554610CE-2243-4819-B900-CAECF431DA3E}" srcOrd="3" destOrd="0" parTransId="{F308174D-87B3-40FD-8C83-39769EE317CF}" sibTransId="{A539629F-ADB5-4C5F-95EE-44E013498B58}"/>
    <dgm:cxn modelId="{DEFA1E70-CC79-44B5-8FA9-52F00CE92D48}" srcId="{A18B20D4-1D96-4F96-A89D-13619CDFFB7F}" destId="{904B9E76-6904-4065-9ACA-973A54BE7300}" srcOrd="1" destOrd="0" parTransId="{176919A9-2E22-4FBF-B3D6-D147CEE374FD}" sibTransId="{45163A8F-0C19-4ECC-9728-A9666F437CDF}"/>
    <dgm:cxn modelId="{D8D75610-4A3D-4D9D-BE2C-807C2E9386BA}" type="presOf" srcId="{5F4A6DAB-610B-4BFB-BCC9-AB8A34965ECE}" destId="{5165504F-13F1-4DEA-B7D6-B6F3F2E6EDCE}" srcOrd="1" destOrd="0" presId="urn:microsoft.com/office/officeart/2005/8/layout/vList4"/>
    <dgm:cxn modelId="{E963F827-B8B0-4BE0-9F32-DCFC993034F4}" type="presOf" srcId="{8261F288-5F60-4CC0-A363-9B87BC0D01BF}" destId="{7C6F3301-27ED-466D-9ADF-5EC0EF5F4C62}" srcOrd="0" destOrd="3" presId="urn:microsoft.com/office/officeart/2005/8/layout/vList4"/>
    <dgm:cxn modelId="{0E0FA55D-D2F6-46A6-8DB8-7C1309C5222F}" type="presOf" srcId="{554610CE-2243-4819-B900-CAECF431DA3E}" destId="{7C6F3301-27ED-466D-9ADF-5EC0EF5F4C62}" srcOrd="0" destOrd="4" presId="urn:microsoft.com/office/officeart/2005/8/layout/vList4"/>
    <dgm:cxn modelId="{F47BD35B-55C1-493D-8CCA-7A97EA577FB8}" type="presOf" srcId="{A9A2904E-B885-4358-9487-0F6BD0EC3372}" destId="{7C6F3301-27ED-466D-9ADF-5EC0EF5F4C62}" srcOrd="0" destOrd="5" presId="urn:microsoft.com/office/officeart/2005/8/layout/vList4"/>
    <dgm:cxn modelId="{4C09B4AF-4639-4200-A3A6-B0237F99FC7A}" srcId="{5F4A6DAB-610B-4BFB-BCC9-AB8A34965ECE}" destId="{A9A2904E-B885-4358-9487-0F6BD0EC3372}" srcOrd="4" destOrd="0" parTransId="{6B70A91B-E4DB-42FF-9974-6CC0071CFDB3}" sibTransId="{19816C42-CD59-4B72-BEC3-562FBD4E2EF6}"/>
    <dgm:cxn modelId="{69168257-7B3B-4DDD-82C0-41F942BA1496}" type="presOf" srcId="{5F4A6DAB-610B-4BFB-BCC9-AB8A34965ECE}" destId="{7C6F3301-27ED-466D-9ADF-5EC0EF5F4C62}" srcOrd="0" destOrd="0" presId="urn:microsoft.com/office/officeart/2005/8/layout/vList4"/>
    <dgm:cxn modelId="{92C4AF1B-F154-4E12-A4DF-E321C9D9BB9E}" srcId="{A18B20D4-1D96-4F96-A89D-13619CDFFB7F}" destId="{8E750AC7-BA41-42A9-8936-AAD536D4FA5E}" srcOrd="0" destOrd="0" parTransId="{0845F36E-8C64-4486-9923-2F91D27F1BA8}" sibTransId="{D0D08606-2902-431B-A01C-B4BFEBB46E02}"/>
    <dgm:cxn modelId="{C770FF57-6C63-4715-A86E-303953648C6C}" type="presOf" srcId="{7B045545-B20B-472C-A3BD-7D664EF090ED}" destId="{5165504F-13F1-4DEA-B7D6-B6F3F2E6EDCE}" srcOrd="1" destOrd="1" presId="urn:microsoft.com/office/officeart/2005/8/layout/vList4"/>
    <dgm:cxn modelId="{3D1F47BD-2CAE-4F59-9C41-4530382EFC87}" type="presOf" srcId="{8E750AC7-BA41-42A9-8936-AAD536D4FA5E}" destId="{0660CACD-519E-4BB5-9E46-0C67C9205710}" srcOrd="0" destOrd="0" presId="urn:microsoft.com/office/officeart/2005/8/layout/vList4"/>
    <dgm:cxn modelId="{B82BB7EB-615E-4D0C-9CC5-D4C6C8BD50BE}" type="presOf" srcId="{CF65BEE6-DDAF-4B45-A4A4-C05A7B0D85A6}" destId="{5165504F-13F1-4DEA-B7D6-B6F3F2E6EDCE}" srcOrd="1" destOrd="2" presId="urn:microsoft.com/office/officeart/2005/8/layout/vList4"/>
    <dgm:cxn modelId="{EB95B0CE-ECDD-461E-8695-5C3D55164631}" srcId="{5F4A6DAB-610B-4BFB-BCC9-AB8A34965ECE}" destId="{CF65BEE6-DDAF-4B45-A4A4-C05A7B0D85A6}" srcOrd="1" destOrd="0" parTransId="{B3B532B8-0656-465B-9602-272AB069646B}" sibTransId="{CE42FD8D-F4C0-4218-823C-077E25D35D97}"/>
    <dgm:cxn modelId="{0C6CF666-1191-47AD-9552-1F5E2E6BB26F}" type="presOf" srcId="{904B9E76-6904-4065-9ACA-973A54BE7300}" destId="{9A746CA1-1968-4AD9-9C94-745643EFDD0A}" srcOrd="1" destOrd="0" presId="urn:microsoft.com/office/officeart/2005/8/layout/vList4"/>
    <dgm:cxn modelId="{74F1157E-EA8A-4982-B977-1083EF1AB5AF}" type="presOf" srcId="{7B045545-B20B-472C-A3BD-7D664EF090ED}" destId="{7C6F3301-27ED-466D-9ADF-5EC0EF5F4C62}" srcOrd="0" destOrd="1" presId="urn:microsoft.com/office/officeart/2005/8/layout/vList4"/>
    <dgm:cxn modelId="{BFFF785E-B5A2-47EE-BB00-F1D618386213}" type="presOf" srcId="{CF65BEE6-DDAF-4B45-A4A4-C05A7B0D85A6}" destId="{7C6F3301-27ED-466D-9ADF-5EC0EF5F4C62}" srcOrd="0" destOrd="2" presId="urn:microsoft.com/office/officeart/2005/8/layout/vList4"/>
    <dgm:cxn modelId="{04EB745A-F0A6-4C0E-B281-393220B58B01}" type="presOf" srcId="{554610CE-2243-4819-B900-CAECF431DA3E}" destId="{5165504F-13F1-4DEA-B7D6-B6F3F2E6EDCE}" srcOrd="1" destOrd="4" presId="urn:microsoft.com/office/officeart/2005/8/layout/vList4"/>
    <dgm:cxn modelId="{AAD5DC51-2178-47B5-834F-F6B522752AF2}" srcId="{A18B20D4-1D96-4F96-A89D-13619CDFFB7F}" destId="{5F4A6DAB-610B-4BFB-BCC9-AB8A34965ECE}" srcOrd="2" destOrd="0" parTransId="{B629D6F6-09D3-4262-B268-3B37E968D55C}" sibTransId="{64691EC1-9259-4A23-8999-7385A44B9088}"/>
    <dgm:cxn modelId="{A150B248-27B6-4C29-ADCB-D263F9CBC23C}" srcId="{5F4A6DAB-610B-4BFB-BCC9-AB8A34965ECE}" destId="{8261F288-5F60-4CC0-A363-9B87BC0D01BF}" srcOrd="2" destOrd="0" parTransId="{56EB0A5B-E5DE-4EB5-B007-5BA3AEEF09BD}" sibTransId="{D6A9B8FB-2995-4409-8ABC-38986ABC9801}"/>
    <dgm:cxn modelId="{E0BF075C-7361-4124-900F-E01862C16503}" srcId="{5F4A6DAB-610B-4BFB-BCC9-AB8A34965ECE}" destId="{7B045545-B20B-472C-A3BD-7D664EF090ED}" srcOrd="0" destOrd="0" parTransId="{9961E4E5-0461-40EE-A764-D7336C35EF13}" sibTransId="{208352C2-472B-4C40-8A67-10114E5335B4}"/>
    <dgm:cxn modelId="{17A59527-840C-489E-A2CE-6FB25F21BC7C}" type="presParOf" srcId="{902AF981-7EEE-4CCB-A162-00F1AB6038E8}" destId="{A74A02EF-EE8A-44AD-BA7C-01DD755C087A}" srcOrd="0" destOrd="0" presId="urn:microsoft.com/office/officeart/2005/8/layout/vList4"/>
    <dgm:cxn modelId="{F22AA808-1851-493D-82C7-A9C16D18F017}" type="presParOf" srcId="{A74A02EF-EE8A-44AD-BA7C-01DD755C087A}" destId="{0660CACD-519E-4BB5-9E46-0C67C9205710}" srcOrd="0" destOrd="0" presId="urn:microsoft.com/office/officeart/2005/8/layout/vList4"/>
    <dgm:cxn modelId="{CA55F5C5-4B43-44A7-B208-B40F901E8CD8}" type="presParOf" srcId="{A74A02EF-EE8A-44AD-BA7C-01DD755C087A}" destId="{CA0E01C8-D0E9-4841-A057-609F5B7B5A7A}" srcOrd="1" destOrd="0" presId="urn:microsoft.com/office/officeart/2005/8/layout/vList4"/>
    <dgm:cxn modelId="{451DECE4-4030-4A95-BDD2-8DEDA68AFBBB}" type="presParOf" srcId="{A74A02EF-EE8A-44AD-BA7C-01DD755C087A}" destId="{26F32B42-B5F3-439C-BE15-9DC33E1EF9B4}" srcOrd="2" destOrd="0" presId="urn:microsoft.com/office/officeart/2005/8/layout/vList4"/>
    <dgm:cxn modelId="{6DC83AD8-3065-426A-8F0D-C6C4C9DEBF64}" type="presParOf" srcId="{902AF981-7EEE-4CCB-A162-00F1AB6038E8}" destId="{70333EF9-88E6-4976-A67C-5AB23AB5DBAD}" srcOrd="1" destOrd="0" presId="urn:microsoft.com/office/officeart/2005/8/layout/vList4"/>
    <dgm:cxn modelId="{517346E4-BB58-409D-983C-AB38CF7BF386}" type="presParOf" srcId="{902AF981-7EEE-4CCB-A162-00F1AB6038E8}" destId="{F1A040A3-4767-47BA-BDA6-1B5A01A05E4B}" srcOrd="2" destOrd="0" presId="urn:microsoft.com/office/officeart/2005/8/layout/vList4"/>
    <dgm:cxn modelId="{F1966A47-A542-4317-99DA-65B5D0B4C2DB}" type="presParOf" srcId="{F1A040A3-4767-47BA-BDA6-1B5A01A05E4B}" destId="{31305DC7-C5AD-4F7B-BCDD-C7B53E64EDD6}" srcOrd="0" destOrd="0" presId="urn:microsoft.com/office/officeart/2005/8/layout/vList4"/>
    <dgm:cxn modelId="{8E613C87-674B-42B6-8F2E-E988C3D834CE}" type="presParOf" srcId="{F1A040A3-4767-47BA-BDA6-1B5A01A05E4B}" destId="{07D504B4-51B3-48D8-96F6-59A76D0E49CF}" srcOrd="1" destOrd="0" presId="urn:microsoft.com/office/officeart/2005/8/layout/vList4"/>
    <dgm:cxn modelId="{2B18DF95-4038-4774-9EFF-B7B1A8033B4E}" type="presParOf" srcId="{F1A040A3-4767-47BA-BDA6-1B5A01A05E4B}" destId="{9A746CA1-1968-4AD9-9C94-745643EFDD0A}" srcOrd="2" destOrd="0" presId="urn:microsoft.com/office/officeart/2005/8/layout/vList4"/>
    <dgm:cxn modelId="{7628A060-A04E-41B7-952E-DA6B45751B87}" type="presParOf" srcId="{902AF981-7EEE-4CCB-A162-00F1AB6038E8}" destId="{349369B2-FCDA-491E-9168-CCBFE80B50AA}" srcOrd="3" destOrd="0" presId="urn:microsoft.com/office/officeart/2005/8/layout/vList4"/>
    <dgm:cxn modelId="{130CAF2E-FCA7-4DED-B0D7-631BD411EB5C}" type="presParOf" srcId="{902AF981-7EEE-4CCB-A162-00F1AB6038E8}" destId="{82D5003F-7B53-4E27-9661-FCF352E73AC3}" srcOrd="4" destOrd="0" presId="urn:microsoft.com/office/officeart/2005/8/layout/vList4"/>
    <dgm:cxn modelId="{44788978-357A-42E2-8154-332B3E4647FD}" type="presParOf" srcId="{82D5003F-7B53-4E27-9661-FCF352E73AC3}" destId="{7C6F3301-27ED-466D-9ADF-5EC0EF5F4C62}" srcOrd="0" destOrd="0" presId="urn:microsoft.com/office/officeart/2005/8/layout/vList4"/>
    <dgm:cxn modelId="{2ED54044-435C-4A12-8250-0216517BFD2C}" type="presParOf" srcId="{82D5003F-7B53-4E27-9661-FCF352E73AC3}" destId="{D8AF7951-F9A2-4078-85CA-ABCBA2BEE6BF}" srcOrd="1" destOrd="0" presId="urn:microsoft.com/office/officeart/2005/8/layout/vList4"/>
    <dgm:cxn modelId="{A81B2955-C504-4836-98DB-E51207B62597}" type="presParOf" srcId="{82D5003F-7B53-4E27-9661-FCF352E73AC3}" destId="{5165504F-13F1-4DEA-B7D6-B6F3F2E6EDC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BB75CA-4847-4005-8AC6-B08BDDAAFE6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950AC75E-7B1E-4856-9A5C-34E3D1CA73A8}">
      <dgm:prSet phldrT="[Text]" custT="1"/>
      <dgm:spPr/>
      <dgm:t>
        <a:bodyPr/>
        <a:lstStyle/>
        <a:p>
          <a:r>
            <a:rPr lang="th-TH" sz="2800" dirty="0" smtClean="0"/>
            <a:t>1. การประเมินสุขภาวะสุขภาพของตนเองและครอบครัว</a:t>
          </a:r>
          <a:endParaRPr lang="th-TH" sz="2800" dirty="0"/>
        </a:p>
      </dgm:t>
    </dgm:pt>
    <dgm:pt modelId="{E9ED645D-7366-4DF2-B1FC-289BC6A650A6}" type="parTrans" cxnId="{9BF7AB14-DB45-4DAB-835B-68B0F1A49A70}">
      <dgm:prSet/>
      <dgm:spPr/>
      <dgm:t>
        <a:bodyPr/>
        <a:lstStyle/>
        <a:p>
          <a:endParaRPr lang="th-TH"/>
        </a:p>
      </dgm:t>
    </dgm:pt>
    <dgm:pt modelId="{EC292A88-2993-419D-8C03-380AC673D9CA}" type="sibTrans" cxnId="{9BF7AB14-DB45-4DAB-835B-68B0F1A49A70}">
      <dgm:prSet/>
      <dgm:spPr/>
      <dgm:t>
        <a:bodyPr/>
        <a:lstStyle/>
        <a:p>
          <a:endParaRPr lang="th-TH"/>
        </a:p>
      </dgm:t>
    </dgm:pt>
    <dgm:pt modelId="{D18AFC72-BC8F-433A-9055-74A987454728}">
      <dgm:prSet phldrT="[Text]" custT="1"/>
      <dgm:spPr/>
      <dgm:t>
        <a:bodyPr/>
        <a:lstStyle/>
        <a:p>
          <a:r>
            <a:rPr lang="th-TH" sz="2800" dirty="0" smtClean="0"/>
            <a:t>2. การวิเคราะห์ข้อมูลที่ได้จากการประเมิน</a:t>
          </a:r>
          <a:endParaRPr lang="th-TH" sz="2800" dirty="0"/>
        </a:p>
      </dgm:t>
    </dgm:pt>
    <dgm:pt modelId="{46C6025B-683A-42E7-A146-FDB66BE75847}" type="parTrans" cxnId="{57003C5C-6A30-4386-8020-710861094018}">
      <dgm:prSet/>
      <dgm:spPr/>
      <dgm:t>
        <a:bodyPr/>
        <a:lstStyle/>
        <a:p>
          <a:endParaRPr lang="th-TH"/>
        </a:p>
      </dgm:t>
    </dgm:pt>
    <dgm:pt modelId="{6F23CA53-1104-4C24-9066-2AC66C456CE1}" type="sibTrans" cxnId="{57003C5C-6A30-4386-8020-710861094018}">
      <dgm:prSet/>
      <dgm:spPr/>
      <dgm:t>
        <a:bodyPr/>
        <a:lstStyle/>
        <a:p>
          <a:endParaRPr lang="th-TH"/>
        </a:p>
      </dgm:t>
    </dgm:pt>
    <dgm:pt modelId="{44FA483D-2988-4519-9886-64142821AD11}">
      <dgm:prSet phldrT="[Text]" custT="1"/>
      <dgm:spPr/>
      <dgm:t>
        <a:bodyPr/>
        <a:lstStyle/>
        <a:p>
          <a:r>
            <a:rPr lang="th-TH" sz="2800" dirty="0" smtClean="0"/>
            <a:t>3. การวางแผนหรือกำหนดวิธีการเพื่อแก้ปัญหาที่พบหรือ  </a:t>
          </a:r>
        </a:p>
        <a:p>
          <a:r>
            <a:rPr lang="th-TH" sz="2800" dirty="0" smtClean="0"/>
            <a:t>   ปรากฎ</a:t>
          </a:r>
          <a:endParaRPr lang="th-TH" sz="2800" dirty="0"/>
        </a:p>
      </dgm:t>
    </dgm:pt>
    <dgm:pt modelId="{3F1E5547-94F2-4226-A1DA-A72E670EBCAA}" type="parTrans" cxnId="{EB81FC96-C6CE-4D3D-B509-1DEC82DC9088}">
      <dgm:prSet/>
      <dgm:spPr/>
      <dgm:t>
        <a:bodyPr/>
        <a:lstStyle/>
        <a:p>
          <a:endParaRPr lang="th-TH"/>
        </a:p>
      </dgm:t>
    </dgm:pt>
    <dgm:pt modelId="{2A7761F3-3FB3-4452-81A8-CBCD0E78765F}" type="sibTrans" cxnId="{EB81FC96-C6CE-4D3D-B509-1DEC82DC9088}">
      <dgm:prSet/>
      <dgm:spPr/>
      <dgm:t>
        <a:bodyPr/>
        <a:lstStyle/>
        <a:p>
          <a:endParaRPr lang="th-TH"/>
        </a:p>
      </dgm:t>
    </dgm:pt>
    <dgm:pt modelId="{A725B1A7-1E81-442D-A131-A8050E4F1573}" type="pres">
      <dgm:prSet presAssocID="{91BB75CA-4847-4005-8AC6-B08BDDAAFE6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2BBB733C-CB94-4CF8-8B9E-60825AD50E56}" type="pres">
      <dgm:prSet presAssocID="{950AC75E-7B1E-4856-9A5C-34E3D1CA73A8}" presName="comp" presStyleCnt="0"/>
      <dgm:spPr/>
    </dgm:pt>
    <dgm:pt modelId="{A1868586-E20B-4BDF-B41D-6B0B551BB719}" type="pres">
      <dgm:prSet presAssocID="{950AC75E-7B1E-4856-9A5C-34E3D1CA73A8}" presName="box" presStyleLbl="node1" presStyleIdx="0" presStyleCnt="3"/>
      <dgm:spPr/>
      <dgm:t>
        <a:bodyPr/>
        <a:lstStyle/>
        <a:p>
          <a:endParaRPr lang="th-TH"/>
        </a:p>
      </dgm:t>
    </dgm:pt>
    <dgm:pt modelId="{CB56DC0D-2E02-413B-86B0-DFA44DAB83A4}" type="pres">
      <dgm:prSet presAssocID="{950AC75E-7B1E-4856-9A5C-34E3D1CA73A8}" presName="img" presStyleLbl="fgImgPlace1" presStyleIdx="0" presStyleCnt="3"/>
      <dgm:spPr/>
    </dgm:pt>
    <dgm:pt modelId="{C33C0DDC-0204-40F7-8CCE-6278AF32A521}" type="pres">
      <dgm:prSet presAssocID="{950AC75E-7B1E-4856-9A5C-34E3D1CA73A8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08B12E1-31C3-43B5-960C-01B7D0F19931}" type="pres">
      <dgm:prSet presAssocID="{EC292A88-2993-419D-8C03-380AC673D9CA}" presName="spacer" presStyleCnt="0"/>
      <dgm:spPr/>
    </dgm:pt>
    <dgm:pt modelId="{62880DD6-F228-4712-AA61-0D7860CF9A4C}" type="pres">
      <dgm:prSet presAssocID="{D18AFC72-BC8F-433A-9055-74A987454728}" presName="comp" presStyleCnt="0"/>
      <dgm:spPr/>
    </dgm:pt>
    <dgm:pt modelId="{AF8B9D43-9BFC-4A1B-A029-CED8A382ACF5}" type="pres">
      <dgm:prSet presAssocID="{D18AFC72-BC8F-433A-9055-74A987454728}" presName="box" presStyleLbl="node1" presStyleIdx="1" presStyleCnt="3" custLinFactNeighborX="-2345" custLinFactNeighborY="-16481"/>
      <dgm:spPr/>
      <dgm:t>
        <a:bodyPr/>
        <a:lstStyle/>
        <a:p>
          <a:endParaRPr lang="th-TH"/>
        </a:p>
      </dgm:t>
    </dgm:pt>
    <dgm:pt modelId="{971E5EE6-7D9E-4EF1-B42B-4C2DF144922E}" type="pres">
      <dgm:prSet presAssocID="{D18AFC72-BC8F-433A-9055-74A987454728}" presName="img" presStyleLbl="fgImgPlace1" presStyleIdx="1" presStyleCnt="3" custScaleX="106187" custLinFactNeighborX="-62" custLinFactNeighborY="-19128"/>
      <dgm:spPr/>
    </dgm:pt>
    <dgm:pt modelId="{A68041D8-6B66-4511-8F1D-353BFA7C3EE2}" type="pres">
      <dgm:prSet presAssocID="{D18AFC72-BC8F-433A-9055-74A98745472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DD4B333-3794-4392-B719-87436757036A}" type="pres">
      <dgm:prSet presAssocID="{6F23CA53-1104-4C24-9066-2AC66C456CE1}" presName="spacer" presStyleCnt="0"/>
      <dgm:spPr/>
    </dgm:pt>
    <dgm:pt modelId="{83B1F038-2431-464D-BF61-4562AD359AD9}" type="pres">
      <dgm:prSet presAssocID="{44FA483D-2988-4519-9886-64142821AD11}" presName="comp" presStyleCnt="0"/>
      <dgm:spPr/>
    </dgm:pt>
    <dgm:pt modelId="{C338545C-92E3-4ACC-B162-3F11DD610393}" type="pres">
      <dgm:prSet presAssocID="{44FA483D-2988-4519-9886-64142821AD11}" presName="box" presStyleLbl="node1" presStyleIdx="2" presStyleCnt="3" custLinFactNeighborX="280" custLinFactNeighborY="-25075"/>
      <dgm:spPr/>
      <dgm:t>
        <a:bodyPr/>
        <a:lstStyle/>
        <a:p>
          <a:endParaRPr lang="th-TH"/>
        </a:p>
      </dgm:t>
    </dgm:pt>
    <dgm:pt modelId="{29561A25-21CC-4281-B600-C84817A8B22A}" type="pres">
      <dgm:prSet presAssocID="{44FA483D-2988-4519-9886-64142821AD11}" presName="img" presStyleLbl="fgImgPlace1" presStyleIdx="2" presStyleCnt="3" custScaleX="103396" custLinFactNeighborX="1557" custLinFactNeighborY="-18427"/>
      <dgm:spPr/>
    </dgm:pt>
    <dgm:pt modelId="{E992D568-F3B3-45D5-A794-0AFAE7BA0EFF}" type="pres">
      <dgm:prSet presAssocID="{44FA483D-2988-4519-9886-64142821AD11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EB81FC96-C6CE-4D3D-B509-1DEC82DC9088}" srcId="{91BB75CA-4847-4005-8AC6-B08BDDAAFE68}" destId="{44FA483D-2988-4519-9886-64142821AD11}" srcOrd="2" destOrd="0" parTransId="{3F1E5547-94F2-4226-A1DA-A72E670EBCAA}" sibTransId="{2A7761F3-3FB3-4452-81A8-CBCD0E78765F}"/>
    <dgm:cxn modelId="{8776B8A1-EBBC-42A9-8ECE-EE1D23B21B0E}" type="presOf" srcId="{44FA483D-2988-4519-9886-64142821AD11}" destId="{E992D568-F3B3-45D5-A794-0AFAE7BA0EFF}" srcOrd="1" destOrd="0" presId="urn:microsoft.com/office/officeart/2005/8/layout/vList4"/>
    <dgm:cxn modelId="{280C4113-79A8-4690-B880-23DA532EA09E}" type="presOf" srcId="{950AC75E-7B1E-4856-9A5C-34E3D1CA73A8}" destId="{A1868586-E20B-4BDF-B41D-6B0B551BB719}" srcOrd="0" destOrd="0" presId="urn:microsoft.com/office/officeart/2005/8/layout/vList4"/>
    <dgm:cxn modelId="{04F55C3C-A778-42AF-9D90-ACEA7A21942A}" type="presOf" srcId="{D18AFC72-BC8F-433A-9055-74A987454728}" destId="{AF8B9D43-9BFC-4A1B-A029-CED8A382ACF5}" srcOrd="0" destOrd="0" presId="urn:microsoft.com/office/officeart/2005/8/layout/vList4"/>
    <dgm:cxn modelId="{57003C5C-6A30-4386-8020-710861094018}" srcId="{91BB75CA-4847-4005-8AC6-B08BDDAAFE68}" destId="{D18AFC72-BC8F-433A-9055-74A987454728}" srcOrd="1" destOrd="0" parTransId="{46C6025B-683A-42E7-A146-FDB66BE75847}" sibTransId="{6F23CA53-1104-4C24-9066-2AC66C456CE1}"/>
    <dgm:cxn modelId="{A3A9A81F-0490-4E89-849B-3AE209FCC411}" type="presOf" srcId="{950AC75E-7B1E-4856-9A5C-34E3D1CA73A8}" destId="{C33C0DDC-0204-40F7-8CCE-6278AF32A521}" srcOrd="1" destOrd="0" presId="urn:microsoft.com/office/officeart/2005/8/layout/vList4"/>
    <dgm:cxn modelId="{9BF7AB14-DB45-4DAB-835B-68B0F1A49A70}" srcId="{91BB75CA-4847-4005-8AC6-B08BDDAAFE68}" destId="{950AC75E-7B1E-4856-9A5C-34E3D1CA73A8}" srcOrd="0" destOrd="0" parTransId="{E9ED645D-7366-4DF2-B1FC-289BC6A650A6}" sibTransId="{EC292A88-2993-419D-8C03-380AC673D9CA}"/>
    <dgm:cxn modelId="{D7A0D39A-B80F-493C-A83B-75A52C637607}" type="presOf" srcId="{D18AFC72-BC8F-433A-9055-74A987454728}" destId="{A68041D8-6B66-4511-8F1D-353BFA7C3EE2}" srcOrd="1" destOrd="0" presId="urn:microsoft.com/office/officeart/2005/8/layout/vList4"/>
    <dgm:cxn modelId="{AF7C205E-D0AB-4A36-A385-6DFD4E4B1BB3}" type="presOf" srcId="{91BB75CA-4847-4005-8AC6-B08BDDAAFE68}" destId="{A725B1A7-1E81-442D-A131-A8050E4F1573}" srcOrd="0" destOrd="0" presId="urn:microsoft.com/office/officeart/2005/8/layout/vList4"/>
    <dgm:cxn modelId="{B42C7BD0-49DE-46CC-A64D-A6052E5A5E70}" type="presOf" srcId="{44FA483D-2988-4519-9886-64142821AD11}" destId="{C338545C-92E3-4ACC-B162-3F11DD610393}" srcOrd="0" destOrd="0" presId="urn:microsoft.com/office/officeart/2005/8/layout/vList4"/>
    <dgm:cxn modelId="{DE15D8FF-1C8D-4E19-91BA-C56B59EC40A7}" type="presParOf" srcId="{A725B1A7-1E81-442D-A131-A8050E4F1573}" destId="{2BBB733C-CB94-4CF8-8B9E-60825AD50E56}" srcOrd="0" destOrd="0" presId="urn:microsoft.com/office/officeart/2005/8/layout/vList4"/>
    <dgm:cxn modelId="{5599DA23-0979-4AE3-90BA-45B18D731458}" type="presParOf" srcId="{2BBB733C-CB94-4CF8-8B9E-60825AD50E56}" destId="{A1868586-E20B-4BDF-B41D-6B0B551BB719}" srcOrd="0" destOrd="0" presId="urn:microsoft.com/office/officeart/2005/8/layout/vList4"/>
    <dgm:cxn modelId="{07F7C362-2A10-4E0A-A5DD-ABC60E0588A6}" type="presParOf" srcId="{2BBB733C-CB94-4CF8-8B9E-60825AD50E56}" destId="{CB56DC0D-2E02-413B-86B0-DFA44DAB83A4}" srcOrd="1" destOrd="0" presId="urn:microsoft.com/office/officeart/2005/8/layout/vList4"/>
    <dgm:cxn modelId="{758B123A-1EC8-471B-BD49-CC569E6CF7CF}" type="presParOf" srcId="{2BBB733C-CB94-4CF8-8B9E-60825AD50E56}" destId="{C33C0DDC-0204-40F7-8CCE-6278AF32A521}" srcOrd="2" destOrd="0" presId="urn:microsoft.com/office/officeart/2005/8/layout/vList4"/>
    <dgm:cxn modelId="{44DA527C-2BED-46F9-A602-6FA951927609}" type="presParOf" srcId="{A725B1A7-1E81-442D-A131-A8050E4F1573}" destId="{D08B12E1-31C3-43B5-960C-01B7D0F19931}" srcOrd="1" destOrd="0" presId="urn:microsoft.com/office/officeart/2005/8/layout/vList4"/>
    <dgm:cxn modelId="{AE6CC3FC-A451-4137-85AB-26AFC252934D}" type="presParOf" srcId="{A725B1A7-1E81-442D-A131-A8050E4F1573}" destId="{62880DD6-F228-4712-AA61-0D7860CF9A4C}" srcOrd="2" destOrd="0" presId="urn:microsoft.com/office/officeart/2005/8/layout/vList4"/>
    <dgm:cxn modelId="{5791F203-E3E3-45FA-AAA3-5CDFCAD7908F}" type="presParOf" srcId="{62880DD6-F228-4712-AA61-0D7860CF9A4C}" destId="{AF8B9D43-9BFC-4A1B-A029-CED8A382ACF5}" srcOrd="0" destOrd="0" presId="urn:microsoft.com/office/officeart/2005/8/layout/vList4"/>
    <dgm:cxn modelId="{A337B0A0-5FB2-43C0-9560-24591C61F4D6}" type="presParOf" srcId="{62880DD6-F228-4712-AA61-0D7860CF9A4C}" destId="{971E5EE6-7D9E-4EF1-B42B-4C2DF144922E}" srcOrd="1" destOrd="0" presId="urn:microsoft.com/office/officeart/2005/8/layout/vList4"/>
    <dgm:cxn modelId="{03A18B47-A27A-4DC8-AD83-74C6E0142646}" type="presParOf" srcId="{62880DD6-F228-4712-AA61-0D7860CF9A4C}" destId="{A68041D8-6B66-4511-8F1D-353BFA7C3EE2}" srcOrd="2" destOrd="0" presId="urn:microsoft.com/office/officeart/2005/8/layout/vList4"/>
    <dgm:cxn modelId="{91F098BE-DD5D-45B0-9052-B14E250FA405}" type="presParOf" srcId="{A725B1A7-1E81-442D-A131-A8050E4F1573}" destId="{8DD4B333-3794-4392-B719-87436757036A}" srcOrd="3" destOrd="0" presId="urn:microsoft.com/office/officeart/2005/8/layout/vList4"/>
    <dgm:cxn modelId="{3615CE5C-8ABA-4783-AB63-7C9EB8182178}" type="presParOf" srcId="{A725B1A7-1E81-442D-A131-A8050E4F1573}" destId="{83B1F038-2431-464D-BF61-4562AD359AD9}" srcOrd="4" destOrd="0" presId="urn:microsoft.com/office/officeart/2005/8/layout/vList4"/>
    <dgm:cxn modelId="{C41EEF40-90DE-434E-BEEA-6BBA42D1296D}" type="presParOf" srcId="{83B1F038-2431-464D-BF61-4562AD359AD9}" destId="{C338545C-92E3-4ACC-B162-3F11DD610393}" srcOrd="0" destOrd="0" presId="urn:microsoft.com/office/officeart/2005/8/layout/vList4"/>
    <dgm:cxn modelId="{9D469F22-A87D-4BC8-B6DA-540D9138FAE5}" type="presParOf" srcId="{83B1F038-2431-464D-BF61-4562AD359AD9}" destId="{29561A25-21CC-4281-B600-C84817A8B22A}" srcOrd="1" destOrd="0" presId="urn:microsoft.com/office/officeart/2005/8/layout/vList4"/>
    <dgm:cxn modelId="{691E9EFE-14B2-494E-A76E-EDB6DFED50A1}" type="presParOf" srcId="{83B1F038-2431-464D-BF61-4562AD359AD9}" destId="{E992D568-F3B3-45D5-A794-0AFAE7BA0EF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EF1F35F-DA07-43C2-AB2A-4FF0431E34CF}" type="doc">
      <dgm:prSet loTypeId="urn:microsoft.com/office/officeart/2005/8/layout/radial5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591B6909-3FF8-4CFD-A985-CF66EDD947B0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th-TH" sz="2600" dirty="0" smtClean="0">
              <a:solidFill>
                <a:srgbClr val="FFFF00"/>
              </a:solidFill>
            </a:rPr>
            <a:t>ปรัชญาเศรษฐกิจพอเพียงกับ</a:t>
          </a:r>
        </a:p>
        <a:p>
          <a:pPr>
            <a:lnSpc>
              <a:spcPct val="90000"/>
            </a:lnSpc>
          </a:pPr>
          <a:r>
            <a:rPr lang="th-TH" sz="2600" dirty="0" smtClean="0">
              <a:solidFill>
                <a:srgbClr val="FFFF00"/>
              </a:solidFill>
            </a:rPr>
            <a:t>การดูแลสุขภาพ</a:t>
          </a:r>
          <a:endParaRPr lang="th-TH" sz="2600" dirty="0">
            <a:solidFill>
              <a:srgbClr val="FFFF00"/>
            </a:solidFill>
          </a:endParaRPr>
        </a:p>
      </dgm:t>
    </dgm:pt>
    <dgm:pt modelId="{BFF0DD38-7670-4546-8762-463E4691CEFD}" type="parTrans" cxnId="{66D8D37F-23F9-48B3-9D57-4924A87F2420}">
      <dgm:prSet/>
      <dgm:spPr/>
      <dgm:t>
        <a:bodyPr/>
        <a:lstStyle/>
        <a:p>
          <a:endParaRPr lang="th-TH"/>
        </a:p>
      </dgm:t>
    </dgm:pt>
    <dgm:pt modelId="{25C759D8-7475-4B51-8A78-32768037541F}" type="sibTrans" cxnId="{66D8D37F-23F9-48B3-9D57-4924A87F2420}">
      <dgm:prSet/>
      <dgm:spPr/>
      <dgm:t>
        <a:bodyPr/>
        <a:lstStyle/>
        <a:p>
          <a:endParaRPr lang="th-TH"/>
        </a:p>
      </dgm:t>
    </dgm:pt>
    <dgm:pt modelId="{C959B8AC-AB99-4A85-ABAC-8A04DD272C58}">
      <dgm:prSet phldrT="[Text]" custT="1"/>
      <dgm:spPr/>
      <dgm:t>
        <a:bodyPr/>
        <a:lstStyle/>
        <a:p>
          <a:r>
            <a:rPr lang="th-TH" sz="2400" dirty="0" smtClean="0">
              <a:solidFill>
                <a:srgbClr val="00B0F0"/>
              </a:solidFill>
            </a:rPr>
            <a:t>มีเหตุผล</a:t>
          </a:r>
        </a:p>
        <a:p>
          <a:r>
            <a:rPr lang="th-TH" sz="2000" dirty="0" smtClean="0"/>
            <a:t>รู้ว่าดูแลรักษาสุขภาพเพราะอะไร เช่น เพราะต้องการให้ร่างกายแข็งแรง มีอายุยืนยาว</a:t>
          </a:r>
          <a:endParaRPr lang="th-TH" sz="2000" dirty="0"/>
        </a:p>
      </dgm:t>
    </dgm:pt>
    <dgm:pt modelId="{991E2816-5F69-4A93-ABE0-F1521FB83061}" type="parTrans" cxnId="{3679FA5D-EC63-4CB0-B035-BB4A1307D3DF}">
      <dgm:prSet/>
      <dgm:spPr/>
      <dgm:t>
        <a:bodyPr/>
        <a:lstStyle/>
        <a:p>
          <a:endParaRPr lang="th-TH"/>
        </a:p>
      </dgm:t>
    </dgm:pt>
    <dgm:pt modelId="{09541C51-FB1B-4A00-AE44-40B16EF49CA5}" type="sibTrans" cxnId="{3679FA5D-EC63-4CB0-B035-BB4A1307D3DF}">
      <dgm:prSet/>
      <dgm:spPr/>
      <dgm:t>
        <a:bodyPr/>
        <a:lstStyle/>
        <a:p>
          <a:endParaRPr lang="th-TH"/>
        </a:p>
      </dgm:t>
    </dgm:pt>
    <dgm:pt modelId="{89148890-DA0F-4B74-81A1-4D3E3130457E}">
      <dgm:prSet phldrT="[Text]" custT="1"/>
      <dgm:spPr/>
      <dgm:t>
        <a:bodyPr/>
        <a:lstStyle/>
        <a:p>
          <a:r>
            <a:rPr lang="th-TH" sz="2400" dirty="0" smtClean="0">
              <a:solidFill>
                <a:srgbClr val="00B050"/>
              </a:solidFill>
            </a:rPr>
            <a:t>ความรู้ควบคู่คุณธรรม</a:t>
          </a:r>
        </a:p>
        <a:p>
          <a:r>
            <a:rPr lang="th-TH" sz="2000" dirty="0" smtClean="0"/>
            <a:t>หมั่นศึกษาเกี่ยวกับสุขภาพ มีสติรอบคอบ มีคุณธรรม ซื่อสัตย์ มีความเมตตากรุณาต่อผู้อื่น</a:t>
          </a:r>
          <a:endParaRPr lang="th-TH" sz="2000" dirty="0"/>
        </a:p>
      </dgm:t>
    </dgm:pt>
    <dgm:pt modelId="{9258465C-596E-46A1-BB70-7F235EBCE103}" type="parTrans" cxnId="{790A2A16-AC18-46FA-ADF7-48E75E424A5B}">
      <dgm:prSet/>
      <dgm:spPr/>
      <dgm:t>
        <a:bodyPr/>
        <a:lstStyle/>
        <a:p>
          <a:endParaRPr lang="th-TH"/>
        </a:p>
      </dgm:t>
    </dgm:pt>
    <dgm:pt modelId="{E96A5ED9-DBD1-4B7A-B34F-5B4E9F8F4EAC}" type="sibTrans" cxnId="{790A2A16-AC18-46FA-ADF7-48E75E424A5B}">
      <dgm:prSet/>
      <dgm:spPr/>
      <dgm:t>
        <a:bodyPr/>
        <a:lstStyle/>
        <a:p>
          <a:endParaRPr lang="th-TH"/>
        </a:p>
      </dgm:t>
    </dgm:pt>
    <dgm:pt modelId="{11275E67-DDA0-46E1-A959-07B2C99B4687}">
      <dgm:prSet phldrT="[Text]" custT="1"/>
      <dgm:spPr/>
      <dgm:t>
        <a:bodyPr/>
        <a:lstStyle/>
        <a:p>
          <a:r>
            <a:rPr lang="th-TH" sz="2400" dirty="0" smtClean="0">
              <a:solidFill>
                <a:srgbClr val="7030A0"/>
              </a:solidFill>
            </a:rPr>
            <a:t>มีภูมิคุ้มกันในตัวที่ดี</a:t>
          </a:r>
        </a:p>
        <a:p>
          <a:r>
            <a:rPr lang="th-TH" sz="2000" dirty="0" smtClean="0"/>
            <a:t>อาทิ การรับประทานอาหารที่ปลอดภัย ออกกำลังกายอย่างเหมาะสมกับเพศและวัย</a:t>
          </a:r>
          <a:endParaRPr lang="th-TH" sz="2000" dirty="0"/>
        </a:p>
      </dgm:t>
    </dgm:pt>
    <dgm:pt modelId="{498C80F3-B466-4DCE-8DE3-CBB995FBF1BD}" type="parTrans" cxnId="{79019349-E524-46FE-BE37-9E42CE682FCE}">
      <dgm:prSet/>
      <dgm:spPr/>
      <dgm:t>
        <a:bodyPr/>
        <a:lstStyle/>
        <a:p>
          <a:endParaRPr lang="th-TH"/>
        </a:p>
      </dgm:t>
    </dgm:pt>
    <dgm:pt modelId="{31ED18A8-84B7-4115-BDD2-610E8668BC39}" type="sibTrans" cxnId="{79019349-E524-46FE-BE37-9E42CE682FCE}">
      <dgm:prSet/>
      <dgm:spPr/>
      <dgm:t>
        <a:bodyPr/>
        <a:lstStyle/>
        <a:p>
          <a:endParaRPr lang="th-TH"/>
        </a:p>
      </dgm:t>
    </dgm:pt>
    <dgm:pt modelId="{E536055F-4CFD-4E4A-BF16-95CF406877AE}">
      <dgm:prSet phldrT="[Text]" custT="1"/>
      <dgm:spPr/>
      <dgm:t>
        <a:bodyPr/>
        <a:lstStyle/>
        <a:p>
          <a:r>
            <a:rPr lang="th-TH" sz="2400" dirty="0" smtClean="0">
              <a:solidFill>
                <a:srgbClr val="FF0000"/>
              </a:solidFill>
            </a:rPr>
            <a:t>พอประมาณ</a:t>
          </a:r>
        </a:p>
        <a:p>
          <a:r>
            <a:rPr lang="th-TH" sz="2000" dirty="0" smtClean="0"/>
            <a:t>รักษาสุขภาพตามฐานะของตนเองที่เรียบง่ายไม่เบียดเบียนหรือทำ   ความเดือดร้อนผู้อื่น</a:t>
          </a:r>
          <a:endParaRPr lang="th-TH" sz="2000" dirty="0"/>
        </a:p>
      </dgm:t>
    </dgm:pt>
    <dgm:pt modelId="{181F1E97-2276-4E30-89CC-50C5DE90566A}" type="parTrans" cxnId="{A330CF08-87E1-4EDB-BBF7-14E5EF9886D2}">
      <dgm:prSet/>
      <dgm:spPr/>
      <dgm:t>
        <a:bodyPr/>
        <a:lstStyle/>
        <a:p>
          <a:endParaRPr lang="th-TH"/>
        </a:p>
      </dgm:t>
    </dgm:pt>
    <dgm:pt modelId="{DC5F87DF-9052-4905-AC12-3CF45994ECD8}" type="sibTrans" cxnId="{A330CF08-87E1-4EDB-BBF7-14E5EF9886D2}">
      <dgm:prSet/>
      <dgm:spPr/>
      <dgm:t>
        <a:bodyPr/>
        <a:lstStyle/>
        <a:p>
          <a:endParaRPr lang="th-TH"/>
        </a:p>
      </dgm:t>
    </dgm:pt>
    <dgm:pt modelId="{77A63BD0-A88C-43E7-84DE-8D6E096A857E}" type="pres">
      <dgm:prSet presAssocID="{FEF1F35F-DA07-43C2-AB2A-4FF0431E34C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1721EB7D-FE49-4299-B0FB-066C2AA6B901}" type="pres">
      <dgm:prSet presAssocID="{591B6909-3FF8-4CFD-A985-CF66EDD947B0}" presName="centerShape" presStyleLbl="node0" presStyleIdx="0" presStyleCnt="1" custScaleX="183289" custScaleY="125198"/>
      <dgm:spPr/>
      <dgm:t>
        <a:bodyPr/>
        <a:lstStyle/>
        <a:p>
          <a:endParaRPr lang="th-TH"/>
        </a:p>
      </dgm:t>
    </dgm:pt>
    <dgm:pt modelId="{54491FA2-8FDA-42B5-BA80-16E0A41DEA60}" type="pres">
      <dgm:prSet presAssocID="{991E2816-5F69-4A93-ABE0-F1521FB83061}" presName="parTrans" presStyleLbl="sibTrans2D1" presStyleIdx="0" presStyleCnt="4" custLinFactNeighborX="7671" custLinFactNeighborY="16533"/>
      <dgm:spPr/>
      <dgm:t>
        <a:bodyPr/>
        <a:lstStyle/>
        <a:p>
          <a:endParaRPr lang="th-TH"/>
        </a:p>
      </dgm:t>
    </dgm:pt>
    <dgm:pt modelId="{9E6326AC-BA9E-47D4-BF40-89F0977BDD6F}" type="pres">
      <dgm:prSet presAssocID="{991E2816-5F69-4A93-ABE0-F1521FB83061}" presName="connectorText" presStyleLbl="sibTrans2D1" presStyleIdx="0" presStyleCnt="4"/>
      <dgm:spPr/>
      <dgm:t>
        <a:bodyPr/>
        <a:lstStyle/>
        <a:p>
          <a:endParaRPr lang="th-TH"/>
        </a:p>
      </dgm:t>
    </dgm:pt>
    <dgm:pt modelId="{C1BE371C-21F4-4F65-8BF6-F64D1A043992}" type="pres">
      <dgm:prSet presAssocID="{C959B8AC-AB99-4A85-ABAC-8A04DD272C58}" presName="node" presStyleLbl="node1" presStyleIdx="0" presStyleCnt="4" custScaleX="206647" custScaleY="120958" custRadScaleRad="136413" custRadScaleInc="11960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7DD16CB-3FCE-4C0C-8DEC-FD5EF505A249}" type="pres">
      <dgm:prSet presAssocID="{9258465C-596E-46A1-BB70-7F235EBCE103}" presName="parTrans" presStyleLbl="sibTrans2D1" presStyleIdx="1" presStyleCnt="4"/>
      <dgm:spPr/>
      <dgm:t>
        <a:bodyPr/>
        <a:lstStyle/>
        <a:p>
          <a:endParaRPr lang="th-TH"/>
        </a:p>
      </dgm:t>
    </dgm:pt>
    <dgm:pt modelId="{EC5EA684-DBE0-4C7E-9E19-38F9E053B319}" type="pres">
      <dgm:prSet presAssocID="{9258465C-596E-46A1-BB70-7F235EBCE103}" presName="connectorText" presStyleLbl="sibTrans2D1" presStyleIdx="1" presStyleCnt="4"/>
      <dgm:spPr/>
      <dgm:t>
        <a:bodyPr/>
        <a:lstStyle/>
        <a:p>
          <a:endParaRPr lang="th-TH"/>
        </a:p>
      </dgm:t>
    </dgm:pt>
    <dgm:pt modelId="{EE8C37CC-C617-45B1-B7B8-E4A4789CBBDE}" type="pres">
      <dgm:prSet presAssocID="{89148890-DA0F-4B74-81A1-4D3E3130457E}" presName="node" presStyleLbl="node1" presStyleIdx="1" presStyleCnt="4" custScaleX="215613" custScaleY="131645" custRadScaleRad="153443" custRadScaleInc="748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98C1E0A-6941-4917-B772-17A8099C58A6}" type="pres">
      <dgm:prSet presAssocID="{498C80F3-B466-4DCE-8DE3-CBB995FBF1BD}" presName="parTrans" presStyleLbl="sibTrans2D1" presStyleIdx="2" presStyleCnt="4"/>
      <dgm:spPr/>
      <dgm:t>
        <a:bodyPr/>
        <a:lstStyle/>
        <a:p>
          <a:endParaRPr lang="th-TH"/>
        </a:p>
      </dgm:t>
    </dgm:pt>
    <dgm:pt modelId="{07BCC620-EBCD-44B9-A8A5-D8AC0F8523CE}" type="pres">
      <dgm:prSet presAssocID="{498C80F3-B466-4DCE-8DE3-CBB995FBF1BD}" presName="connectorText" presStyleLbl="sibTrans2D1" presStyleIdx="2" presStyleCnt="4"/>
      <dgm:spPr/>
      <dgm:t>
        <a:bodyPr/>
        <a:lstStyle/>
        <a:p>
          <a:endParaRPr lang="th-TH"/>
        </a:p>
      </dgm:t>
    </dgm:pt>
    <dgm:pt modelId="{8D4957C0-6A28-48FC-ADDC-A443E23532AD}" type="pres">
      <dgm:prSet presAssocID="{11275E67-DDA0-46E1-A959-07B2C99B4687}" presName="node" presStyleLbl="node1" presStyleIdx="2" presStyleCnt="4" custScaleX="206142" custScaleY="121051" custRadScaleRad="150136" custRadScaleInc="12711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EF2D935-9B69-413A-97BC-78C955F018B7}" type="pres">
      <dgm:prSet presAssocID="{181F1E97-2276-4E30-89CC-50C5DE90566A}" presName="parTrans" presStyleLbl="sibTrans2D1" presStyleIdx="3" presStyleCnt="4"/>
      <dgm:spPr/>
      <dgm:t>
        <a:bodyPr/>
        <a:lstStyle/>
        <a:p>
          <a:endParaRPr lang="th-TH"/>
        </a:p>
      </dgm:t>
    </dgm:pt>
    <dgm:pt modelId="{7ECCA3B8-4251-4416-89F4-1564F2F2D8BB}" type="pres">
      <dgm:prSet presAssocID="{181F1E97-2276-4E30-89CC-50C5DE90566A}" presName="connectorText" presStyleLbl="sibTrans2D1" presStyleIdx="3" presStyleCnt="4"/>
      <dgm:spPr/>
      <dgm:t>
        <a:bodyPr/>
        <a:lstStyle/>
        <a:p>
          <a:endParaRPr lang="th-TH"/>
        </a:p>
      </dgm:t>
    </dgm:pt>
    <dgm:pt modelId="{F28475C9-B95E-4D40-9F80-BE8B44799146}" type="pres">
      <dgm:prSet presAssocID="{E536055F-4CFD-4E4A-BF16-95CF406877AE}" presName="node" presStyleLbl="node1" presStyleIdx="3" presStyleCnt="4" custScaleX="200043" custScaleY="120964" custRadScaleRad="154745" custRadScaleInc="6968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895DC46-E568-478F-AED8-7A49515E9D2F}" type="presOf" srcId="{181F1E97-2276-4E30-89CC-50C5DE90566A}" destId="{7ECCA3B8-4251-4416-89F4-1564F2F2D8BB}" srcOrd="1" destOrd="0" presId="urn:microsoft.com/office/officeart/2005/8/layout/radial5"/>
    <dgm:cxn modelId="{5EACA68E-DCAC-46F6-8FFB-154E2C7FC7D2}" type="presOf" srcId="{FEF1F35F-DA07-43C2-AB2A-4FF0431E34CF}" destId="{77A63BD0-A88C-43E7-84DE-8D6E096A857E}" srcOrd="0" destOrd="0" presId="urn:microsoft.com/office/officeart/2005/8/layout/radial5"/>
    <dgm:cxn modelId="{66D8D37F-23F9-48B3-9D57-4924A87F2420}" srcId="{FEF1F35F-DA07-43C2-AB2A-4FF0431E34CF}" destId="{591B6909-3FF8-4CFD-A985-CF66EDD947B0}" srcOrd="0" destOrd="0" parTransId="{BFF0DD38-7670-4546-8762-463E4691CEFD}" sibTransId="{25C759D8-7475-4B51-8A78-32768037541F}"/>
    <dgm:cxn modelId="{5742BA04-5D23-410A-A4CA-37555F45A50D}" type="presOf" srcId="{991E2816-5F69-4A93-ABE0-F1521FB83061}" destId="{54491FA2-8FDA-42B5-BA80-16E0A41DEA60}" srcOrd="0" destOrd="0" presId="urn:microsoft.com/office/officeart/2005/8/layout/radial5"/>
    <dgm:cxn modelId="{4BAB15EA-CCD0-4038-90DC-D53B3A2BA68D}" type="presOf" srcId="{11275E67-DDA0-46E1-A959-07B2C99B4687}" destId="{8D4957C0-6A28-48FC-ADDC-A443E23532AD}" srcOrd="0" destOrd="0" presId="urn:microsoft.com/office/officeart/2005/8/layout/radial5"/>
    <dgm:cxn modelId="{79019349-E524-46FE-BE37-9E42CE682FCE}" srcId="{591B6909-3FF8-4CFD-A985-CF66EDD947B0}" destId="{11275E67-DDA0-46E1-A959-07B2C99B4687}" srcOrd="2" destOrd="0" parTransId="{498C80F3-B466-4DCE-8DE3-CBB995FBF1BD}" sibTransId="{31ED18A8-84B7-4115-BDD2-610E8668BC39}"/>
    <dgm:cxn modelId="{F484434A-63AC-4A19-9349-43C68BB38A6F}" type="presOf" srcId="{591B6909-3FF8-4CFD-A985-CF66EDD947B0}" destId="{1721EB7D-FE49-4299-B0FB-066C2AA6B901}" srcOrd="0" destOrd="0" presId="urn:microsoft.com/office/officeart/2005/8/layout/radial5"/>
    <dgm:cxn modelId="{D99218E9-16BA-4D8C-BF4C-435A968A5210}" type="presOf" srcId="{E536055F-4CFD-4E4A-BF16-95CF406877AE}" destId="{F28475C9-B95E-4D40-9F80-BE8B44799146}" srcOrd="0" destOrd="0" presId="urn:microsoft.com/office/officeart/2005/8/layout/radial5"/>
    <dgm:cxn modelId="{B2C07535-C3A4-4DFE-B32B-1F9F913C4618}" type="presOf" srcId="{89148890-DA0F-4B74-81A1-4D3E3130457E}" destId="{EE8C37CC-C617-45B1-B7B8-E4A4789CBBDE}" srcOrd="0" destOrd="0" presId="urn:microsoft.com/office/officeart/2005/8/layout/radial5"/>
    <dgm:cxn modelId="{18F32F4A-D65A-4CE4-9016-1C32E2277769}" type="presOf" srcId="{498C80F3-B466-4DCE-8DE3-CBB995FBF1BD}" destId="{07BCC620-EBCD-44B9-A8A5-D8AC0F8523CE}" srcOrd="1" destOrd="0" presId="urn:microsoft.com/office/officeart/2005/8/layout/radial5"/>
    <dgm:cxn modelId="{A330CF08-87E1-4EDB-BBF7-14E5EF9886D2}" srcId="{591B6909-3FF8-4CFD-A985-CF66EDD947B0}" destId="{E536055F-4CFD-4E4A-BF16-95CF406877AE}" srcOrd="3" destOrd="0" parTransId="{181F1E97-2276-4E30-89CC-50C5DE90566A}" sibTransId="{DC5F87DF-9052-4905-AC12-3CF45994ECD8}"/>
    <dgm:cxn modelId="{947F528D-FBA5-4840-8611-85F5C603E37C}" type="presOf" srcId="{181F1E97-2276-4E30-89CC-50C5DE90566A}" destId="{DEF2D935-9B69-413A-97BC-78C955F018B7}" srcOrd="0" destOrd="0" presId="urn:microsoft.com/office/officeart/2005/8/layout/radial5"/>
    <dgm:cxn modelId="{3679FA5D-EC63-4CB0-B035-BB4A1307D3DF}" srcId="{591B6909-3FF8-4CFD-A985-CF66EDD947B0}" destId="{C959B8AC-AB99-4A85-ABAC-8A04DD272C58}" srcOrd="0" destOrd="0" parTransId="{991E2816-5F69-4A93-ABE0-F1521FB83061}" sibTransId="{09541C51-FB1B-4A00-AE44-40B16EF49CA5}"/>
    <dgm:cxn modelId="{4203C3FC-92A6-4BEB-9DE1-062C3DF16201}" type="presOf" srcId="{498C80F3-B466-4DCE-8DE3-CBB995FBF1BD}" destId="{F98C1E0A-6941-4917-B772-17A8099C58A6}" srcOrd="0" destOrd="0" presId="urn:microsoft.com/office/officeart/2005/8/layout/radial5"/>
    <dgm:cxn modelId="{FFBF3FC1-E9C5-4743-9E9C-D1481C999FA0}" type="presOf" srcId="{C959B8AC-AB99-4A85-ABAC-8A04DD272C58}" destId="{C1BE371C-21F4-4F65-8BF6-F64D1A043992}" srcOrd="0" destOrd="0" presId="urn:microsoft.com/office/officeart/2005/8/layout/radial5"/>
    <dgm:cxn modelId="{8BF7E9C7-3D31-4158-B53A-0279782BDCDC}" type="presOf" srcId="{9258465C-596E-46A1-BB70-7F235EBCE103}" destId="{D7DD16CB-3FCE-4C0C-8DEC-FD5EF505A249}" srcOrd="0" destOrd="0" presId="urn:microsoft.com/office/officeart/2005/8/layout/radial5"/>
    <dgm:cxn modelId="{9C98748C-6F63-4CB5-8F11-B4AEBB6027D0}" type="presOf" srcId="{9258465C-596E-46A1-BB70-7F235EBCE103}" destId="{EC5EA684-DBE0-4C7E-9E19-38F9E053B319}" srcOrd="1" destOrd="0" presId="urn:microsoft.com/office/officeart/2005/8/layout/radial5"/>
    <dgm:cxn modelId="{53B0050C-ADCF-4FCE-8580-E2F0347A3074}" type="presOf" srcId="{991E2816-5F69-4A93-ABE0-F1521FB83061}" destId="{9E6326AC-BA9E-47D4-BF40-89F0977BDD6F}" srcOrd="1" destOrd="0" presId="urn:microsoft.com/office/officeart/2005/8/layout/radial5"/>
    <dgm:cxn modelId="{790A2A16-AC18-46FA-ADF7-48E75E424A5B}" srcId="{591B6909-3FF8-4CFD-A985-CF66EDD947B0}" destId="{89148890-DA0F-4B74-81A1-4D3E3130457E}" srcOrd="1" destOrd="0" parTransId="{9258465C-596E-46A1-BB70-7F235EBCE103}" sibTransId="{E96A5ED9-DBD1-4B7A-B34F-5B4E9F8F4EAC}"/>
    <dgm:cxn modelId="{3455F495-925C-456A-A6A3-91858A3A74A9}" type="presParOf" srcId="{77A63BD0-A88C-43E7-84DE-8D6E096A857E}" destId="{1721EB7D-FE49-4299-B0FB-066C2AA6B901}" srcOrd="0" destOrd="0" presId="urn:microsoft.com/office/officeart/2005/8/layout/radial5"/>
    <dgm:cxn modelId="{E97FFDBF-A2EE-4257-972E-9D96B84CF897}" type="presParOf" srcId="{77A63BD0-A88C-43E7-84DE-8D6E096A857E}" destId="{54491FA2-8FDA-42B5-BA80-16E0A41DEA60}" srcOrd="1" destOrd="0" presId="urn:microsoft.com/office/officeart/2005/8/layout/radial5"/>
    <dgm:cxn modelId="{B9748AF8-27B3-40D5-8C98-9D7540EB4080}" type="presParOf" srcId="{54491FA2-8FDA-42B5-BA80-16E0A41DEA60}" destId="{9E6326AC-BA9E-47D4-BF40-89F0977BDD6F}" srcOrd="0" destOrd="0" presId="urn:microsoft.com/office/officeart/2005/8/layout/radial5"/>
    <dgm:cxn modelId="{46012A99-15B0-44B8-88B1-36B585572752}" type="presParOf" srcId="{77A63BD0-A88C-43E7-84DE-8D6E096A857E}" destId="{C1BE371C-21F4-4F65-8BF6-F64D1A043992}" srcOrd="2" destOrd="0" presId="urn:microsoft.com/office/officeart/2005/8/layout/radial5"/>
    <dgm:cxn modelId="{CB00DD97-523D-4B6C-8D8F-D8BACB7DF48D}" type="presParOf" srcId="{77A63BD0-A88C-43E7-84DE-8D6E096A857E}" destId="{D7DD16CB-3FCE-4C0C-8DEC-FD5EF505A249}" srcOrd="3" destOrd="0" presId="urn:microsoft.com/office/officeart/2005/8/layout/radial5"/>
    <dgm:cxn modelId="{5531B72C-F593-4ADC-B84E-60C6FC1E8FE6}" type="presParOf" srcId="{D7DD16CB-3FCE-4C0C-8DEC-FD5EF505A249}" destId="{EC5EA684-DBE0-4C7E-9E19-38F9E053B319}" srcOrd="0" destOrd="0" presId="urn:microsoft.com/office/officeart/2005/8/layout/radial5"/>
    <dgm:cxn modelId="{CCCDE9DC-6574-4EBA-A9B7-57F93357A471}" type="presParOf" srcId="{77A63BD0-A88C-43E7-84DE-8D6E096A857E}" destId="{EE8C37CC-C617-45B1-B7B8-E4A4789CBBDE}" srcOrd="4" destOrd="0" presId="urn:microsoft.com/office/officeart/2005/8/layout/radial5"/>
    <dgm:cxn modelId="{7F9231C9-CA14-4909-812A-A80C8B2DFE2A}" type="presParOf" srcId="{77A63BD0-A88C-43E7-84DE-8D6E096A857E}" destId="{F98C1E0A-6941-4917-B772-17A8099C58A6}" srcOrd="5" destOrd="0" presId="urn:microsoft.com/office/officeart/2005/8/layout/radial5"/>
    <dgm:cxn modelId="{6755F008-5774-443F-8F5B-171A468AA17F}" type="presParOf" srcId="{F98C1E0A-6941-4917-B772-17A8099C58A6}" destId="{07BCC620-EBCD-44B9-A8A5-D8AC0F8523CE}" srcOrd="0" destOrd="0" presId="urn:microsoft.com/office/officeart/2005/8/layout/radial5"/>
    <dgm:cxn modelId="{C171A7EF-B468-4F85-8644-3CC824D6FE4A}" type="presParOf" srcId="{77A63BD0-A88C-43E7-84DE-8D6E096A857E}" destId="{8D4957C0-6A28-48FC-ADDC-A443E23532AD}" srcOrd="6" destOrd="0" presId="urn:microsoft.com/office/officeart/2005/8/layout/radial5"/>
    <dgm:cxn modelId="{2274BB51-5D43-4793-A0BA-814DA69459DF}" type="presParOf" srcId="{77A63BD0-A88C-43E7-84DE-8D6E096A857E}" destId="{DEF2D935-9B69-413A-97BC-78C955F018B7}" srcOrd="7" destOrd="0" presId="urn:microsoft.com/office/officeart/2005/8/layout/radial5"/>
    <dgm:cxn modelId="{AA322157-E36F-469B-BEE7-FC55EEC10C7F}" type="presParOf" srcId="{DEF2D935-9B69-413A-97BC-78C955F018B7}" destId="{7ECCA3B8-4251-4416-89F4-1564F2F2D8BB}" srcOrd="0" destOrd="0" presId="urn:microsoft.com/office/officeart/2005/8/layout/radial5"/>
    <dgm:cxn modelId="{5CCB87CB-B736-4CD8-9B96-D5574FF022D5}" type="presParOf" srcId="{77A63BD0-A88C-43E7-84DE-8D6E096A857E}" destId="{F28475C9-B95E-4D40-9F80-BE8B44799146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D52FE9C-319F-49E7-B6F1-123F3774E631}" type="doc">
      <dgm:prSet loTypeId="urn:microsoft.com/office/officeart/2005/8/layout/pList2" loCatId="picture" qsTypeId="urn:microsoft.com/office/officeart/2005/8/quickstyle/simple1" qsCatId="simple" csTypeId="urn:microsoft.com/office/officeart/2005/8/colors/accent1_2" csCatId="accent1" phldr="1"/>
      <dgm:spPr/>
    </dgm:pt>
    <dgm:pt modelId="{DC90F78B-D03D-43A2-9C86-3D69810C55AF}">
      <dgm:prSet phldrT="[Text]" custT="1"/>
      <dgm:spPr/>
      <dgm:t>
        <a:bodyPr/>
        <a:lstStyle/>
        <a:p>
          <a:pPr algn="l"/>
          <a:r>
            <a:rPr lang="th-TH" sz="2400" dirty="0" smtClean="0"/>
            <a:t>* อนามัยแม่และเด็ก</a:t>
          </a:r>
        </a:p>
        <a:p>
          <a:pPr algn="l"/>
          <a:r>
            <a:rPr lang="th-TH" sz="2400" dirty="0" smtClean="0"/>
            <a:t>* การวางแผนครอบครัว</a:t>
          </a:r>
        </a:p>
        <a:p>
          <a:pPr algn="l"/>
          <a:r>
            <a:rPr lang="th-TH" sz="2400" dirty="0" smtClean="0"/>
            <a:t>* การดูแลก่อนและหลังคลอด</a:t>
          </a:r>
        </a:p>
        <a:p>
          <a:pPr algn="l"/>
          <a:r>
            <a:rPr lang="th-TH" sz="2400" dirty="0" smtClean="0"/>
            <a:t>* การดูแลเด็กวัยเรียน</a:t>
          </a:r>
        </a:p>
        <a:p>
          <a:pPr algn="l"/>
          <a:r>
            <a:rPr lang="th-TH" sz="2400" dirty="0" smtClean="0"/>
            <a:t>* การส่งเสริมโภชนกาการ</a:t>
          </a:r>
        </a:p>
        <a:p>
          <a:pPr algn="l"/>
          <a:r>
            <a:rPr lang="th-TH" sz="2400" dirty="0" smtClean="0"/>
            <a:t>* การสุขศึกษาหรืออนามัย  </a:t>
          </a:r>
        </a:p>
        <a:p>
          <a:pPr algn="l"/>
          <a:r>
            <a:rPr lang="th-TH" sz="2400" dirty="0" smtClean="0"/>
            <a:t>  ส่วนบุคคล</a:t>
          </a:r>
        </a:p>
        <a:p>
          <a:pPr algn="l"/>
          <a:r>
            <a:rPr lang="th-TH" sz="2400" dirty="0" smtClean="0"/>
            <a:t>* อนามัยโรงเรียน</a:t>
          </a:r>
        </a:p>
        <a:p>
          <a:pPr algn="l"/>
          <a:r>
            <a:rPr lang="th-TH" sz="2400" dirty="0" smtClean="0"/>
            <a:t>* การทันตสาธารณสุข</a:t>
          </a:r>
        </a:p>
        <a:p>
          <a:pPr algn="l"/>
          <a:endParaRPr lang="th-TH" sz="2400" dirty="0"/>
        </a:p>
      </dgm:t>
    </dgm:pt>
    <dgm:pt modelId="{A07BABC0-E54E-4A77-8BA9-F452AE4789EB}" type="parTrans" cxnId="{984DF98B-0191-4C40-B656-48C70FD957A6}">
      <dgm:prSet/>
      <dgm:spPr/>
      <dgm:t>
        <a:bodyPr/>
        <a:lstStyle/>
        <a:p>
          <a:endParaRPr lang="th-TH"/>
        </a:p>
      </dgm:t>
    </dgm:pt>
    <dgm:pt modelId="{315157FE-A78F-423B-AA30-43C3393887E7}" type="sibTrans" cxnId="{984DF98B-0191-4C40-B656-48C70FD957A6}">
      <dgm:prSet/>
      <dgm:spPr/>
      <dgm:t>
        <a:bodyPr/>
        <a:lstStyle/>
        <a:p>
          <a:endParaRPr lang="th-TH"/>
        </a:p>
      </dgm:t>
    </dgm:pt>
    <dgm:pt modelId="{548BE3D4-4920-4ACA-A257-CDD737C9AB45}">
      <dgm:prSet phldrT="[Text]" custT="1"/>
      <dgm:spPr/>
      <dgm:t>
        <a:bodyPr/>
        <a:lstStyle/>
        <a:p>
          <a:pPr algn="l"/>
          <a:r>
            <a:rPr lang="th-TH" sz="2400" dirty="0" smtClean="0"/>
            <a:t>* การปรับปรุงสุขาภิบาลสิ่งแวดล้อม</a:t>
          </a:r>
        </a:p>
        <a:p>
          <a:pPr algn="l"/>
          <a:r>
            <a:rPr lang="th-TH" sz="2400" dirty="0" smtClean="0"/>
            <a:t>* การป้องกันโรคต่างๆ</a:t>
          </a:r>
        </a:p>
        <a:p>
          <a:pPr algn="l"/>
          <a:r>
            <a:rPr lang="th-TH" sz="2400" dirty="0" smtClean="0"/>
            <a:t>* การชันสูตรโรคต่างๆ</a:t>
          </a:r>
        </a:p>
        <a:p>
          <a:pPr algn="l"/>
          <a:r>
            <a:rPr lang="th-TH" sz="2400" dirty="0" smtClean="0"/>
            <a:t>*การสถิติและการวางแผนงานต่างๆ</a:t>
          </a:r>
          <a:endParaRPr lang="th-TH" sz="2400" dirty="0"/>
        </a:p>
      </dgm:t>
    </dgm:pt>
    <dgm:pt modelId="{57ADF7E8-AFC7-4E2D-AA57-F8059BE02CD8}" type="parTrans" cxnId="{A49EA4F4-2046-4773-B348-22568E4F1F5F}">
      <dgm:prSet/>
      <dgm:spPr/>
      <dgm:t>
        <a:bodyPr/>
        <a:lstStyle/>
        <a:p>
          <a:endParaRPr lang="th-TH"/>
        </a:p>
      </dgm:t>
    </dgm:pt>
    <dgm:pt modelId="{F409E850-8183-410A-A295-E52A008B35C3}" type="sibTrans" cxnId="{A49EA4F4-2046-4773-B348-22568E4F1F5F}">
      <dgm:prSet/>
      <dgm:spPr/>
      <dgm:t>
        <a:bodyPr/>
        <a:lstStyle/>
        <a:p>
          <a:endParaRPr lang="th-TH"/>
        </a:p>
      </dgm:t>
    </dgm:pt>
    <dgm:pt modelId="{CBFB3697-DC4C-4F6B-928D-66D60BA0A11D}">
      <dgm:prSet phldrT="[Text]" custT="1"/>
      <dgm:spPr/>
      <dgm:t>
        <a:bodyPr/>
        <a:lstStyle/>
        <a:p>
          <a:pPr algn="l"/>
          <a:r>
            <a:rPr lang="th-TH" sz="2400" dirty="0" smtClean="0"/>
            <a:t>* การรักษาพยาบาล    </a:t>
          </a:r>
        </a:p>
        <a:p>
          <a:pPr algn="l"/>
          <a:r>
            <a:rPr lang="th-TH" sz="2400" dirty="0" smtClean="0"/>
            <a:t>  แก่ประชาชน</a:t>
          </a:r>
        </a:p>
        <a:p>
          <a:pPr algn="l"/>
          <a:r>
            <a:rPr lang="th-TH" sz="2400" dirty="0" smtClean="0"/>
            <a:t>* การจัดจำหน่ายยา   </a:t>
          </a:r>
        </a:p>
        <a:p>
          <a:pPr algn="l"/>
          <a:r>
            <a:rPr lang="th-TH" sz="2400" dirty="0" smtClean="0"/>
            <a:t>   ตำราหลวงอื่นๆ </a:t>
          </a:r>
          <a:endParaRPr lang="th-TH" sz="2400" dirty="0"/>
        </a:p>
      </dgm:t>
    </dgm:pt>
    <dgm:pt modelId="{695E4830-1BB2-40F6-A85E-4308B0ABA2BF}" type="parTrans" cxnId="{1F4C54D5-E7B2-4B4E-8E74-F4EDD7E4F33D}">
      <dgm:prSet/>
      <dgm:spPr/>
      <dgm:t>
        <a:bodyPr/>
        <a:lstStyle/>
        <a:p>
          <a:endParaRPr lang="th-TH"/>
        </a:p>
      </dgm:t>
    </dgm:pt>
    <dgm:pt modelId="{9708CE3B-B1EB-4B4C-A0B2-8647780E5BC3}" type="sibTrans" cxnId="{1F4C54D5-E7B2-4B4E-8E74-F4EDD7E4F33D}">
      <dgm:prSet/>
      <dgm:spPr/>
      <dgm:t>
        <a:bodyPr/>
        <a:lstStyle/>
        <a:p>
          <a:endParaRPr lang="th-TH"/>
        </a:p>
      </dgm:t>
    </dgm:pt>
    <dgm:pt modelId="{E05F0CE2-0261-4556-B8AE-2F8D2C4DB281}" type="pres">
      <dgm:prSet presAssocID="{AD52FE9C-319F-49E7-B6F1-123F3774E631}" presName="Name0" presStyleCnt="0">
        <dgm:presLayoutVars>
          <dgm:dir/>
          <dgm:resizeHandles val="exact"/>
        </dgm:presLayoutVars>
      </dgm:prSet>
      <dgm:spPr/>
    </dgm:pt>
    <dgm:pt modelId="{4D99434F-A94A-4705-AD39-1B0E89FE73C4}" type="pres">
      <dgm:prSet presAssocID="{AD52FE9C-319F-49E7-B6F1-123F3774E631}" presName="bkgdShp" presStyleLbl="alignAccFollowNode1" presStyleIdx="0" presStyleCnt="1" custScaleY="43234" custLinFactNeighborX="49" custLinFactNeighborY="-22219"/>
      <dgm:spPr/>
    </dgm:pt>
    <dgm:pt modelId="{9CE4A4A0-704F-46BA-A29E-F2B35221799C}" type="pres">
      <dgm:prSet presAssocID="{AD52FE9C-319F-49E7-B6F1-123F3774E631}" presName="linComp" presStyleCnt="0"/>
      <dgm:spPr/>
    </dgm:pt>
    <dgm:pt modelId="{0A0B2DA1-B7B6-4B5B-938B-C239F2948402}" type="pres">
      <dgm:prSet presAssocID="{DC90F78B-D03D-43A2-9C86-3D69810C55AF}" presName="compNode" presStyleCnt="0"/>
      <dgm:spPr/>
    </dgm:pt>
    <dgm:pt modelId="{1D7182DB-B62D-44B7-B7E6-6B4F690DFEA2}" type="pres">
      <dgm:prSet presAssocID="{DC90F78B-D03D-43A2-9C86-3D69810C55AF}" presName="node" presStyleLbl="node1" presStyleIdx="0" presStyleCnt="3" custScaleX="214527" custScaleY="120368" custLinFactNeighborX="-15003" custLinFactNeighborY="-820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D863C73-F0BD-444E-9C60-80BF79669D52}" type="pres">
      <dgm:prSet presAssocID="{DC90F78B-D03D-43A2-9C86-3D69810C55AF}" presName="invisiNode" presStyleLbl="node1" presStyleIdx="0" presStyleCnt="3"/>
      <dgm:spPr/>
    </dgm:pt>
    <dgm:pt modelId="{DB39E83C-E140-42B5-820A-E8D424ADE174}" type="pres">
      <dgm:prSet presAssocID="{DC90F78B-D03D-43A2-9C86-3D69810C55AF}" presName="imagNode" presStyleLbl="fgImgPlace1" presStyleIdx="0" presStyleCnt="3" custScaleX="140586" custScaleY="94474" custLinFactNeighborX="-17547" custLinFactNeighborY="-1086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3B11ECC9-0508-4FC4-991E-38B1F8677F64}" type="pres">
      <dgm:prSet presAssocID="{315157FE-A78F-423B-AA30-43C3393887E7}" presName="sibTrans" presStyleLbl="sibTrans2D1" presStyleIdx="0" presStyleCnt="0"/>
      <dgm:spPr/>
      <dgm:t>
        <a:bodyPr/>
        <a:lstStyle/>
        <a:p>
          <a:endParaRPr lang="th-TH"/>
        </a:p>
      </dgm:t>
    </dgm:pt>
    <dgm:pt modelId="{9897C3CE-41BE-4C7B-9139-D8AC433D9287}" type="pres">
      <dgm:prSet presAssocID="{548BE3D4-4920-4ACA-A257-CDD737C9AB45}" presName="compNode" presStyleCnt="0"/>
      <dgm:spPr/>
    </dgm:pt>
    <dgm:pt modelId="{2E9AF721-5D58-46AD-8125-A0F176B4477E}" type="pres">
      <dgm:prSet presAssocID="{548BE3D4-4920-4ACA-A257-CDD737C9AB45}" presName="node" presStyleLbl="node1" presStyleIdx="1" presStyleCnt="3" custScaleX="118037" custScaleY="120016" custLinFactNeighborX="-3222" custLinFactNeighborY="-1233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41BE9A7-FF51-4F2C-8118-DD80DE210BBF}" type="pres">
      <dgm:prSet presAssocID="{548BE3D4-4920-4ACA-A257-CDD737C9AB45}" presName="invisiNode" presStyleLbl="node1" presStyleIdx="1" presStyleCnt="3"/>
      <dgm:spPr/>
    </dgm:pt>
    <dgm:pt modelId="{6CAE5101-BA1D-4E17-BCAE-FFEBB8EF1A2E}" type="pres">
      <dgm:prSet presAssocID="{548BE3D4-4920-4ACA-A257-CDD737C9AB45}" presName="imagNode" presStyleLbl="fgImgPlace1" presStyleIdx="1" presStyleCnt="3" custScaleX="137051" custScaleY="89822" custLinFactNeighborX="-6999" custLinFactNeighborY="-1956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E8B3F663-E6F1-4B27-9DAF-35C5CDCE164A}" type="pres">
      <dgm:prSet presAssocID="{F409E850-8183-410A-A295-E52A008B35C3}" presName="sibTrans" presStyleLbl="sibTrans2D1" presStyleIdx="0" presStyleCnt="0"/>
      <dgm:spPr/>
      <dgm:t>
        <a:bodyPr/>
        <a:lstStyle/>
        <a:p>
          <a:endParaRPr lang="th-TH"/>
        </a:p>
      </dgm:t>
    </dgm:pt>
    <dgm:pt modelId="{F7FD614D-A5E9-4643-85D3-6E4B609473C9}" type="pres">
      <dgm:prSet presAssocID="{CBFB3697-DC4C-4F6B-928D-66D60BA0A11D}" presName="compNode" presStyleCnt="0"/>
      <dgm:spPr/>
    </dgm:pt>
    <dgm:pt modelId="{6B150207-12AB-4583-8D83-123E454ABD67}" type="pres">
      <dgm:prSet presAssocID="{CBFB3697-DC4C-4F6B-928D-66D60BA0A11D}" presName="node" presStyleLbl="node1" presStyleIdx="2" presStyleCnt="3" custScaleX="161854" custLinFactNeighborX="139" custLinFactNeighborY="-2773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E92C4D3-50A7-4532-AB53-4D272BEF6D68}" type="pres">
      <dgm:prSet presAssocID="{CBFB3697-DC4C-4F6B-928D-66D60BA0A11D}" presName="invisiNode" presStyleLbl="node1" presStyleIdx="2" presStyleCnt="3"/>
      <dgm:spPr/>
    </dgm:pt>
    <dgm:pt modelId="{0E9B4CE6-39D1-4FBF-B966-1A03E2D51622}" type="pres">
      <dgm:prSet presAssocID="{CBFB3697-DC4C-4F6B-928D-66D60BA0A11D}" presName="imagNode" presStyleLbl="fgImgPlace1" presStyleIdx="2" presStyleCnt="3" custScaleX="133483" custScaleY="86247" custLinFactNeighborX="-6132" custLinFactNeighborY="-2657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</dgm:ptLst>
  <dgm:cxnLst>
    <dgm:cxn modelId="{904C8B64-EFAE-4C61-A983-E83E0E834B68}" type="presOf" srcId="{AD52FE9C-319F-49E7-B6F1-123F3774E631}" destId="{E05F0CE2-0261-4556-B8AE-2F8D2C4DB281}" srcOrd="0" destOrd="0" presId="urn:microsoft.com/office/officeart/2005/8/layout/pList2"/>
    <dgm:cxn modelId="{95A3824C-B9A1-4058-B5A5-319AA54E71F2}" type="presOf" srcId="{548BE3D4-4920-4ACA-A257-CDD737C9AB45}" destId="{2E9AF721-5D58-46AD-8125-A0F176B4477E}" srcOrd="0" destOrd="0" presId="urn:microsoft.com/office/officeart/2005/8/layout/pList2"/>
    <dgm:cxn modelId="{59A76E0E-9FBE-4D1D-A174-0878C9FCDBC0}" type="presOf" srcId="{315157FE-A78F-423B-AA30-43C3393887E7}" destId="{3B11ECC9-0508-4FC4-991E-38B1F8677F64}" srcOrd="0" destOrd="0" presId="urn:microsoft.com/office/officeart/2005/8/layout/pList2"/>
    <dgm:cxn modelId="{A49EA4F4-2046-4773-B348-22568E4F1F5F}" srcId="{AD52FE9C-319F-49E7-B6F1-123F3774E631}" destId="{548BE3D4-4920-4ACA-A257-CDD737C9AB45}" srcOrd="1" destOrd="0" parTransId="{57ADF7E8-AFC7-4E2D-AA57-F8059BE02CD8}" sibTransId="{F409E850-8183-410A-A295-E52A008B35C3}"/>
    <dgm:cxn modelId="{75B93CF4-B231-4846-AEF2-7518BF011727}" type="presOf" srcId="{F409E850-8183-410A-A295-E52A008B35C3}" destId="{E8B3F663-E6F1-4B27-9DAF-35C5CDCE164A}" srcOrd="0" destOrd="0" presId="urn:microsoft.com/office/officeart/2005/8/layout/pList2"/>
    <dgm:cxn modelId="{1F4C54D5-E7B2-4B4E-8E74-F4EDD7E4F33D}" srcId="{AD52FE9C-319F-49E7-B6F1-123F3774E631}" destId="{CBFB3697-DC4C-4F6B-928D-66D60BA0A11D}" srcOrd="2" destOrd="0" parTransId="{695E4830-1BB2-40F6-A85E-4308B0ABA2BF}" sibTransId="{9708CE3B-B1EB-4B4C-A0B2-8647780E5BC3}"/>
    <dgm:cxn modelId="{984DF98B-0191-4C40-B656-48C70FD957A6}" srcId="{AD52FE9C-319F-49E7-B6F1-123F3774E631}" destId="{DC90F78B-D03D-43A2-9C86-3D69810C55AF}" srcOrd="0" destOrd="0" parTransId="{A07BABC0-E54E-4A77-8BA9-F452AE4789EB}" sibTransId="{315157FE-A78F-423B-AA30-43C3393887E7}"/>
    <dgm:cxn modelId="{2CD165D8-B789-4344-9946-575AA2E22AD9}" type="presOf" srcId="{CBFB3697-DC4C-4F6B-928D-66D60BA0A11D}" destId="{6B150207-12AB-4583-8D83-123E454ABD67}" srcOrd="0" destOrd="0" presId="urn:microsoft.com/office/officeart/2005/8/layout/pList2"/>
    <dgm:cxn modelId="{C6DAFD5D-2D6C-4C92-AC6E-8A0F04C9D73F}" type="presOf" srcId="{DC90F78B-D03D-43A2-9C86-3D69810C55AF}" destId="{1D7182DB-B62D-44B7-B7E6-6B4F690DFEA2}" srcOrd="0" destOrd="0" presId="urn:microsoft.com/office/officeart/2005/8/layout/pList2"/>
    <dgm:cxn modelId="{D4B256D2-2BD8-4459-B97A-DD6375740229}" type="presParOf" srcId="{E05F0CE2-0261-4556-B8AE-2F8D2C4DB281}" destId="{4D99434F-A94A-4705-AD39-1B0E89FE73C4}" srcOrd="0" destOrd="0" presId="urn:microsoft.com/office/officeart/2005/8/layout/pList2"/>
    <dgm:cxn modelId="{85358DED-6757-4BA2-BE58-0256DD89A62F}" type="presParOf" srcId="{E05F0CE2-0261-4556-B8AE-2F8D2C4DB281}" destId="{9CE4A4A0-704F-46BA-A29E-F2B35221799C}" srcOrd="1" destOrd="0" presId="urn:microsoft.com/office/officeart/2005/8/layout/pList2"/>
    <dgm:cxn modelId="{F06F60B3-6421-4763-BE6F-800690B38904}" type="presParOf" srcId="{9CE4A4A0-704F-46BA-A29E-F2B35221799C}" destId="{0A0B2DA1-B7B6-4B5B-938B-C239F2948402}" srcOrd="0" destOrd="0" presId="urn:microsoft.com/office/officeart/2005/8/layout/pList2"/>
    <dgm:cxn modelId="{BE2AA4F8-B18E-4849-8524-0396276DC570}" type="presParOf" srcId="{0A0B2DA1-B7B6-4B5B-938B-C239F2948402}" destId="{1D7182DB-B62D-44B7-B7E6-6B4F690DFEA2}" srcOrd="0" destOrd="0" presId="urn:microsoft.com/office/officeart/2005/8/layout/pList2"/>
    <dgm:cxn modelId="{73E7C8A9-DC6E-4976-AB6E-437E807D45D7}" type="presParOf" srcId="{0A0B2DA1-B7B6-4B5B-938B-C239F2948402}" destId="{FD863C73-F0BD-444E-9C60-80BF79669D52}" srcOrd="1" destOrd="0" presId="urn:microsoft.com/office/officeart/2005/8/layout/pList2"/>
    <dgm:cxn modelId="{D253559B-3781-4BFC-BB85-3BD6DF92540B}" type="presParOf" srcId="{0A0B2DA1-B7B6-4B5B-938B-C239F2948402}" destId="{DB39E83C-E140-42B5-820A-E8D424ADE174}" srcOrd="2" destOrd="0" presId="urn:microsoft.com/office/officeart/2005/8/layout/pList2"/>
    <dgm:cxn modelId="{248924BC-A438-4849-9B17-CFCA0F3945CB}" type="presParOf" srcId="{9CE4A4A0-704F-46BA-A29E-F2B35221799C}" destId="{3B11ECC9-0508-4FC4-991E-38B1F8677F64}" srcOrd="1" destOrd="0" presId="urn:microsoft.com/office/officeart/2005/8/layout/pList2"/>
    <dgm:cxn modelId="{F40B2622-EB3E-4B1F-BF50-34F8C9320AB5}" type="presParOf" srcId="{9CE4A4A0-704F-46BA-A29E-F2B35221799C}" destId="{9897C3CE-41BE-4C7B-9139-D8AC433D9287}" srcOrd="2" destOrd="0" presId="urn:microsoft.com/office/officeart/2005/8/layout/pList2"/>
    <dgm:cxn modelId="{6F51B1DB-6ED6-4F4B-BACD-A5C627D6D87A}" type="presParOf" srcId="{9897C3CE-41BE-4C7B-9139-D8AC433D9287}" destId="{2E9AF721-5D58-46AD-8125-A0F176B4477E}" srcOrd="0" destOrd="0" presId="urn:microsoft.com/office/officeart/2005/8/layout/pList2"/>
    <dgm:cxn modelId="{F036487E-7057-4BAF-86C1-BEB721DF9D10}" type="presParOf" srcId="{9897C3CE-41BE-4C7B-9139-D8AC433D9287}" destId="{241BE9A7-FF51-4F2C-8118-DD80DE210BBF}" srcOrd="1" destOrd="0" presId="urn:microsoft.com/office/officeart/2005/8/layout/pList2"/>
    <dgm:cxn modelId="{6E86E174-737B-4EC9-A979-1CF55AE1A40E}" type="presParOf" srcId="{9897C3CE-41BE-4C7B-9139-D8AC433D9287}" destId="{6CAE5101-BA1D-4E17-BCAE-FFEBB8EF1A2E}" srcOrd="2" destOrd="0" presId="urn:microsoft.com/office/officeart/2005/8/layout/pList2"/>
    <dgm:cxn modelId="{D15DFB17-8E9D-416E-8737-39A72CDBAB72}" type="presParOf" srcId="{9CE4A4A0-704F-46BA-A29E-F2B35221799C}" destId="{E8B3F663-E6F1-4B27-9DAF-35C5CDCE164A}" srcOrd="3" destOrd="0" presId="urn:microsoft.com/office/officeart/2005/8/layout/pList2"/>
    <dgm:cxn modelId="{C2198D4B-AA23-437A-BCDB-D8684C0014E7}" type="presParOf" srcId="{9CE4A4A0-704F-46BA-A29E-F2B35221799C}" destId="{F7FD614D-A5E9-4643-85D3-6E4B609473C9}" srcOrd="4" destOrd="0" presId="urn:microsoft.com/office/officeart/2005/8/layout/pList2"/>
    <dgm:cxn modelId="{328EDB3F-FC5D-4CBA-95C3-90B7760E8710}" type="presParOf" srcId="{F7FD614D-A5E9-4643-85D3-6E4B609473C9}" destId="{6B150207-12AB-4583-8D83-123E454ABD67}" srcOrd="0" destOrd="0" presId="urn:microsoft.com/office/officeart/2005/8/layout/pList2"/>
    <dgm:cxn modelId="{02824420-3F6D-4557-A40E-3452861289FF}" type="presParOf" srcId="{F7FD614D-A5E9-4643-85D3-6E4B609473C9}" destId="{7E92C4D3-50A7-4532-AB53-4D272BEF6D68}" srcOrd="1" destOrd="0" presId="urn:microsoft.com/office/officeart/2005/8/layout/pList2"/>
    <dgm:cxn modelId="{08F4E3C1-1733-454F-962B-AE65B00901F8}" type="presParOf" srcId="{F7FD614D-A5E9-4643-85D3-6E4B609473C9}" destId="{0E9B4CE6-39D1-4FBF-B966-1A03E2D5162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C4AA9-AD4D-4F7A-BB0F-01F701069DB3}">
      <dsp:nvSpPr>
        <dsp:cNvPr id="0" name=""/>
        <dsp:cNvSpPr/>
      </dsp:nvSpPr>
      <dsp:spPr>
        <a:xfrm>
          <a:off x="0" y="0"/>
          <a:ext cx="8229600" cy="44587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8000"/>
                <a:satMod val="150000"/>
              </a:schemeClr>
            </a:gs>
            <a:gs pos="72000">
              <a:schemeClr val="accent1">
                <a:hueOff val="0"/>
                <a:satOff val="0"/>
                <a:lumOff val="0"/>
                <a:alphaOff val="0"/>
                <a:tint val="90000"/>
                <a:satMod val="13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400" kern="1200" dirty="0" smtClean="0"/>
            <a:t>  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400" kern="1200" dirty="0" smtClean="0"/>
            <a:t>  </a:t>
          </a:r>
          <a:r>
            <a:rPr lang="th-TH" sz="2600" kern="1200" dirty="0" smtClean="0"/>
            <a:t>สมาชิกในครอบครัวมีบทบาทที่แตกต่างกัน แต่ทุกคนต้องมีความห่วงใย มีความรัก เอื้ออาทรซึ่งกันและกัน ให้ความช่วยเหลือดูแลกันและกันเป็นอย่างดี โดยเฉพาะด้านการดูแลสุขภาพ แต่ละคนมีหน้าที่ดูแลสุขภาพของตนให้แข็งแรง ปราศจากโรคภัยไข้เจ็บ สุขภาพของครอบครัวก็จะมีความสมบูรณ์แข็งแรงตามไปด้วย ครอบครัวย่อมมีความสุข จึงมีแนวทางในการดำเนินการดังนี้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kern="1200" dirty="0" smtClean="0"/>
            <a:t>    1. สนับสนุนและเอื้ออำนวยให้สมาชิกใหม่เกิดและมีชีวิตอยู่รอดได้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kern="1200" dirty="0" smtClean="0"/>
            <a:t>    2. ป้องกันและคุ้มครองให้มีการเจริญเติบโตจากวัยเด็กสู่วัยผู้ใหญ่อย่างราบรื่น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kern="1200" dirty="0" smtClean="0"/>
            <a:t>    3. ส่งเสริมสมาชิกของครอบครัวแต่ละคนให้อยู่ร่วมกันอย่างสามัคคี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kern="1200" dirty="0" smtClean="0"/>
            <a:t>    4. ช่วยกันดูแลสุขภาพทางร่างกาย จิตใจ และอารมณ์ ทั้งในยามปกติและ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kern="1200" dirty="0" smtClean="0"/>
            <a:t>        ภาวการณ์เจ็บป่วย และขัดขวางสิ่งที่จะเข้ามาทำลายการมีสุขภาพที่ดีของ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600" kern="1200" dirty="0" smtClean="0"/>
            <a:t>        สมาชิกครอบครัว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400" kern="1200" dirty="0"/>
        </a:p>
      </dsp:txBody>
      <dsp:txXfrm>
        <a:off x="217660" y="217660"/>
        <a:ext cx="7794280" cy="4023476"/>
      </dsp:txXfrm>
    </dsp:sp>
    <dsp:sp modelId="{3D5B6132-E57A-4B25-A29F-5F8C6B07360D}">
      <dsp:nvSpPr>
        <dsp:cNvPr id="0" name=""/>
        <dsp:cNvSpPr/>
      </dsp:nvSpPr>
      <dsp:spPr>
        <a:xfrm>
          <a:off x="0" y="4459510"/>
          <a:ext cx="8229600" cy="65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th-TH" sz="2400" kern="1200" dirty="0"/>
        </a:p>
      </dsp:txBody>
      <dsp:txXfrm>
        <a:off x="0" y="4459510"/>
        <a:ext cx="8229600" cy="657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49E584-C26D-4548-ABBA-C5721020289A}">
      <dsp:nvSpPr>
        <dsp:cNvPr id="0" name=""/>
        <dsp:cNvSpPr/>
      </dsp:nvSpPr>
      <dsp:spPr>
        <a:xfrm>
          <a:off x="0" y="0"/>
          <a:ext cx="8229600" cy="17101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58000"/>
                <a:satMod val="150000"/>
              </a:schemeClr>
            </a:gs>
            <a:gs pos="72000">
              <a:schemeClr val="accent6">
                <a:alpha val="90000"/>
                <a:hueOff val="0"/>
                <a:satOff val="0"/>
                <a:lumOff val="0"/>
                <a:alphaOff val="0"/>
                <a:tint val="90000"/>
                <a:satMod val="13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/>
            <a:t>การประเมินปัญหา</a:t>
          </a:r>
          <a:endParaRPr lang="th-TH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2400" kern="1200" dirty="0" smtClean="0"/>
            <a:t>พิจารณาประเมิน สภาวะของสุขภาพ โดยประเมินตนเองและครอบครัวว่ามีปัญหาเรื่องสุขภาพอย่างไร  สมาชิกอยู่กลุ่มที่สุขภาพดี หรือกลุ่มเสี่ยง ซึ่งสามารถประเมินได้จากลักษณะของร่างกาย และลักษณะของสิ่งแวดล้อม ดังนั้นเราต้องเป็นคนช่างสังเกต</a:t>
          </a:r>
          <a:endParaRPr lang="th-TH" sz="2400" kern="1200" dirty="0"/>
        </a:p>
      </dsp:txBody>
      <dsp:txXfrm>
        <a:off x="1816939" y="0"/>
        <a:ext cx="6412660" cy="1710190"/>
      </dsp:txXfrm>
    </dsp:sp>
    <dsp:sp modelId="{77BBCD34-9261-4844-A62C-A18FE694EA7F}">
      <dsp:nvSpPr>
        <dsp:cNvPr id="0" name=""/>
        <dsp:cNvSpPr/>
      </dsp:nvSpPr>
      <dsp:spPr>
        <a:xfrm>
          <a:off x="216026" y="198019"/>
          <a:ext cx="1555904" cy="13141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50000"/>
                <a:alpha val="90000"/>
                <a:hueOff val="0"/>
                <a:satOff val="0"/>
                <a:lumOff val="0"/>
                <a:alphaOff val="0"/>
                <a:shade val="58000"/>
                <a:satMod val="150000"/>
              </a:schemeClr>
            </a:gs>
            <a:gs pos="72000">
              <a:schemeClr val="accent6">
                <a:tint val="50000"/>
                <a:alpha val="90000"/>
                <a:hueOff val="0"/>
                <a:satOff val="0"/>
                <a:lumOff val="0"/>
                <a:alphaOff val="0"/>
                <a:tint val="90000"/>
                <a:satMod val="135000"/>
              </a:schemeClr>
            </a:gs>
            <a:gs pos="100000">
              <a:schemeClr val="accent6">
                <a:tint val="50000"/>
                <a:alpha val="90000"/>
                <a:hueOff val="0"/>
                <a:satOff val="0"/>
                <a:lumOff val="0"/>
                <a:alphaOff val="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3F828AF-BBB8-40BC-9B1E-3F06FB028490}">
      <dsp:nvSpPr>
        <dsp:cNvPr id="0" name=""/>
        <dsp:cNvSpPr/>
      </dsp:nvSpPr>
      <dsp:spPr>
        <a:xfrm>
          <a:off x="0" y="1881209"/>
          <a:ext cx="8229600" cy="1710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shade val="58000"/>
                <a:satMod val="150000"/>
              </a:schemeClr>
            </a:gs>
            <a:gs pos="72000">
              <a:schemeClr val="accent6">
                <a:alpha val="90000"/>
                <a:hueOff val="0"/>
                <a:satOff val="0"/>
                <a:lumOff val="0"/>
                <a:alphaOff val="-20000"/>
                <a:tint val="90000"/>
                <a:satMod val="13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/>
            <a:t>การวิเคราะห์ปัญหา</a:t>
          </a:r>
          <a:endParaRPr lang="th-TH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2400" kern="1200" dirty="0" smtClean="0"/>
            <a:t>เมื่อทราบว่าสภาวะของร่างกายตนเองและสมาชิกในครอบครัวเป็นอย่างไร ก็นำปัญหานั้นมาวิเคราะห์ว่าเกิดขึ้นจากสาเหตุใด และนำสาเหตุไปวางแผนแก้ปัญหาต่อไป</a:t>
          </a:r>
          <a:endParaRPr lang="th-TH" sz="2400" kern="1200" dirty="0"/>
        </a:p>
      </dsp:txBody>
      <dsp:txXfrm>
        <a:off x="1816939" y="1881209"/>
        <a:ext cx="6412660" cy="1710189"/>
      </dsp:txXfrm>
    </dsp:sp>
    <dsp:sp modelId="{85BFB7A2-D81B-4604-B027-759328CDB5F7}">
      <dsp:nvSpPr>
        <dsp:cNvPr id="0" name=""/>
        <dsp:cNvSpPr/>
      </dsp:nvSpPr>
      <dsp:spPr>
        <a:xfrm>
          <a:off x="171018" y="2052228"/>
          <a:ext cx="1645920" cy="13681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50000"/>
                <a:alpha val="90000"/>
                <a:hueOff val="0"/>
                <a:satOff val="-694"/>
                <a:lumOff val="2621"/>
                <a:alphaOff val="-20000"/>
                <a:shade val="58000"/>
                <a:satMod val="150000"/>
              </a:schemeClr>
            </a:gs>
            <a:gs pos="72000">
              <a:schemeClr val="accent6">
                <a:tint val="50000"/>
                <a:alpha val="90000"/>
                <a:hueOff val="0"/>
                <a:satOff val="-694"/>
                <a:lumOff val="2621"/>
                <a:alphaOff val="-20000"/>
                <a:tint val="90000"/>
                <a:satMod val="135000"/>
              </a:schemeClr>
            </a:gs>
            <a:gs pos="100000">
              <a:schemeClr val="accent6">
                <a:tint val="50000"/>
                <a:alpha val="90000"/>
                <a:hueOff val="0"/>
                <a:satOff val="-694"/>
                <a:lumOff val="2621"/>
                <a:alphaOff val="-2000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B0BD2A3-7BD7-4A50-8771-3ABCBC443D78}">
      <dsp:nvSpPr>
        <dsp:cNvPr id="0" name=""/>
        <dsp:cNvSpPr/>
      </dsp:nvSpPr>
      <dsp:spPr>
        <a:xfrm>
          <a:off x="0" y="3762417"/>
          <a:ext cx="8229600" cy="1710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58000"/>
                <a:satMod val="150000"/>
              </a:schemeClr>
            </a:gs>
            <a:gs pos="72000">
              <a:schemeClr val="accent6">
                <a:alpha val="90000"/>
                <a:hueOff val="0"/>
                <a:satOff val="0"/>
                <a:lumOff val="0"/>
                <a:alphaOff val="-40000"/>
                <a:tint val="90000"/>
                <a:satMod val="13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/>
            <a:t>การวางแผนในการแก้ปัญหา</a:t>
          </a:r>
          <a:endParaRPr lang="th-TH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2400" kern="1200" dirty="0" smtClean="0"/>
            <a:t>เป็นกระบวนการในการสร้างเสริมสุขภาพของตนเองและสมาชิกในครอบครัว เพื่อหาวิธีแก้ไขปัญหาที่ดีที่เหมาะสมว่าจะดูแลสุขภาพ อย่างไร จึงจะมีสุขภาพดี เป็นกระบวนการที่วางแผนเพื่ออนาคต โดยอาศัยแนวคิดของการสาธารณสุขมูลฐาน  </a:t>
          </a:r>
          <a:endParaRPr lang="th-TH" sz="2400" kern="1200" dirty="0"/>
        </a:p>
      </dsp:txBody>
      <dsp:txXfrm>
        <a:off x="1816939" y="3762417"/>
        <a:ext cx="6412660" cy="1710189"/>
      </dsp:txXfrm>
    </dsp:sp>
    <dsp:sp modelId="{7D7EBFE4-A741-4088-AC8A-96468A06A8DC}">
      <dsp:nvSpPr>
        <dsp:cNvPr id="0" name=""/>
        <dsp:cNvSpPr/>
      </dsp:nvSpPr>
      <dsp:spPr>
        <a:xfrm>
          <a:off x="166854" y="3905827"/>
          <a:ext cx="1645920" cy="13681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50000"/>
                <a:alpha val="90000"/>
                <a:hueOff val="0"/>
                <a:satOff val="-1389"/>
                <a:lumOff val="5241"/>
                <a:alphaOff val="-40000"/>
                <a:shade val="58000"/>
                <a:satMod val="150000"/>
              </a:schemeClr>
            </a:gs>
            <a:gs pos="72000">
              <a:schemeClr val="accent6">
                <a:tint val="50000"/>
                <a:alpha val="90000"/>
                <a:hueOff val="0"/>
                <a:satOff val="-1389"/>
                <a:lumOff val="5241"/>
                <a:alphaOff val="-40000"/>
                <a:tint val="90000"/>
                <a:satMod val="135000"/>
              </a:schemeClr>
            </a:gs>
            <a:gs pos="100000">
              <a:schemeClr val="accent6">
                <a:tint val="50000"/>
                <a:alpha val="90000"/>
                <a:hueOff val="0"/>
                <a:satOff val="-1389"/>
                <a:lumOff val="5241"/>
                <a:alphaOff val="-4000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E45B3B-9C9F-46D4-83E0-228031DF088F}">
      <dsp:nvSpPr>
        <dsp:cNvPr id="0" name=""/>
        <dsp:cNvSpPr/>
      </dsp:nvSpPr>
      <dsp:spPr>
        <a:xfrm>
          <a:off x="0" y="0"/>
          <a:ext cx="8229600" cy="2605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100" kern="1200" dirty="0" smtClean="0"/>
            <a:t>การลงมือปฏิบัติตามแผนที่วางไว้</a:t>
          </a:r>
          <a:endParaRPr lang="th-TH" sz="41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3200" kern="1200" dirty="0" smtClean="0"/>
            <a:t>นำเอาแผนที่วางไว้มาปฏิบัติให้สอดคล้องกับหลักทางวิทยาศาสตร์ ไม่งมงาย สอดคล้อกับวิถีชีวิตของเราและครอบครัว</a:t>
          </a:r>
          <a:endParaRPr lang="th-TH" sz="3200" kern="1200" dirty="0"/>
        </a:p>
      </dsp:txBody>
      <dsp:txXfrm>
        <a:off x="1906456" y="0"/>
        <a:ext cx="6323143" cy="2605367"/>
      </dsp:txXfrm>
    </dsp:sp>
    <dsp:sp modelId="{1FF28E4B-C697-433B-86E7-1DD923B2FB88}">
      <dsp:nvSpPr>
        <dsp:cNvPr id="0" name=""/>
        <dsp:cNvSpPr/>
      </dsp:nvSpPr>
      <dsp:spPr>
        <a:xfrm>
          <a:off x="260536" y="260536"/>
          <a:ext cx="1645920" cy="208429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4F3873-04CA-4193-845E-A08219D802C4}">
      <dsp:nvSpPr>
        <dsp:cNvPr id="0" name=""/>
        <dsp:cNvSpPr/>
      </dsp:nvSpPr>
      <dsp:spPr>
        <a:xfrm>
          <a:off x="0" y="2865904"/>
          <a:ext cx="8229600" cy="2605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100" kern="1200" dirty="0" smtClean="0"/>
            <a:t>การประเมินผล</a:t>
          </a:r>
          <a:endParaRPr lang="th-TH" sz="41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3200" kern="1200" dirty="0" smtClean="0"/>
            <a:t>เป็นกระบวนการสุดท้ายของกิจกรรม เพื่อจะได้สรุปผล ว่าเป็นอย่างไร ประสบความสำเร็จมากน้อยเพียงใด เพื่อจะได้นำไปพัฒนาในการดำเนินการต่อไปและพัฒนาให้ดียิ่งขึ้น</a:t>
          </a:r>
          <a:endParaRPr lang="th-TH" sz="3200" kern="1200" dirty="0"/>
        </a:p>
      </dsp:txBody>
      <dsp:txXfrm>
        <a:off x="1906456" y="2865904"/>
        <a:ext cx="6323143" cy="2605367"/>
      </dsp:txXfrm>
    </dsp:sp>
    <dsp:sp modelId="{135C5F87-C5A0-4DD6-90CD-B8FDA5D0AF46}">
      <dsp:nvSpPr>
        <dsp:cNvPr id="0" name=""/>
        <dsp:cNvSpPr/>
      </dsp:nvSpPr>
      <dsp:spPr>
        <a:xfrm>
          <a:off x="260536" y="3168356"/>
          <a:ext cx="1645920" cy="200046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5162C-58BD-4E09-A290-2A87AFA0820D}">
      <dsp:nvSpPr>
        <dsp:cNvPr id="0" name=""/>
        <dsp:cNvSpPr/>
      </dsp:nvSpPr>
      <dsp:spPr>
        <a:xfrm>
          <a:off x="0" y="195385"/>
          <a:ext cx="8229599" cy="113149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70000"/>
                <a:satMod val="180000"/>
              </a:schemeClr>
            </a:gs>
            <a:gs pos="62000">
              <a:schemeClr val="accent1">
                <a:tint val="30000"/>
                <a:satMod val="180000"/>
              </a:schemeClr>
            </a:gs>
            <a:gs pos="100000">
              <a:schemeClr val="accent1">
                <a:tint val="22000"/>
                <a:satMod val="18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kern="1200" dirty="0" smtClean="0"/>
            <a:t>คุณค่าของการวางแผนดูแลสุขภาพของตนเองและครอบครัว</a:t>
          </a:r>
          <a:endParaRPr lang="th-TH" sz="3600" kern="1200" dirty="0"/>
        </a:p>
      </dsp:txBody>
      <dsp:txXfrm>
        <a:off x="33140" y="228525"/>
        <a:ext cx="8163319" cy="1065210"/>
      </dsp:txXfrm>
    </dsp:sp>
    <dsp:sp modelId="{58497A0B-23DB-4007-BA1E-BF1C0889C418}">
      <dsp:nvSpPr>
        <dsp:cNvPr id="0" name=""/>
        <dsp:cNvSpPr/>
      </dsp:nvSpPr>
      <dsp:spPr>
        <a:xfrm>
          <a:off x="0" y="1368153"/>
          <a:ext cx="1131490" cy="88473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79B813-AB1B-4943-864C-0DB3D715220E}">
      <dsp:nvSpPr>
        <dsp:cNvPr id="0" name=""/>
        <dsp:cNvSpPr/>
      </dsp:nvSpPr>
      <dsp:spPr>
        <a:xfrm>
          <a:off x="1199379" y="1455526"/>
          <a:ext cx="7030220" cy="81272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1. ส่งเสริมสุขภาพทั้งกายและจิตใจของตนเองและครอบครัว</a:t>
          </a:r>
          <a:endParaRPr lang="th-TH" sz="2800" kern="1200" dirty="0"/>
        </a:p>
      </dsp:txBody>
      <dsp:txXfrm>
        <a:off x="1239060" y="1495207"/>
        <a:ext cx="6950858" cy="733364"/>
      </dsp:txXfrm>
    </dsp:sp>
    <dsp:sp modelId="{1BF1E379-F8C2-425D-BAF6-031F237C8DE8}">
      <dsp:nvSpPr>
        <dsp:cNvPr id="0" name=""/>
        <dsp:cNvSpPr/>
      </dsp:nvSpPr>
      <dsp:spPr>
        <a:xfrm>
          <a:off x="0" y="2252888"/>
          <a:ext cx="1131490" cy="98747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7B33F7-7F04-4E88-B678-94DF26962527}">
      <dsp:nvSpPr>
        <dsp:cNvPr id="0" name=""/>
        <dsp:cNvSpPr/>
      </dsp:nvSpPr>
      <dsp:spPr>
        <a:xfrm>
          <a:off x="1199379" y="2422589"/>
          <a:ext cx="7030220" cy="74071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2. ทำคุณภาพชีวิตให้ดีขึ้น</a:t>
          </a:r>
          <a:endParaRPr lang="th-TH" sz="2800" kern="1200" dirty="0"/>
        </a:p>
      </dsp:txBody>
      <dsp:txXfrm>
        <a:off x="1235544" y="2458754"/>
        <a:ext cx="6957890" cy="6683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60CACD-519E-4BB5-9E46-0C67C9205710}">
      <dsp:nvSpPr>
        <dsp:cNvPr id="0" name=""/>
        <dsp:cNvSpPr/>
      </dsp:nvSpPr>
      <dsp:spPr>
        <a:xfrm>
          <a:off x="0" y="0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500" kern="1200" dirty="0"/>
        </a:p>
      </dsp:txBody>
      <dsp:txXfrm>
        <a:off x="1787356" y="0"/>
        <a:ext cx="6442243" cy="1414363"/>
      </dsp:txXfrm>
    </dsp:sp>
    <dsp:sp modelId="{CA0E01C8-D0E9-4841-A057-609F5B7B5A7A}">
      <dsp:nvSpPr>
        <dsp:cNvPr id="0" name=""/>
        <dsp:cNvSpPr/>
      </dsp:nvSpPr>
      <dsp:spPr>
        <a:xfrm>
          <a:off x="141436" y="141436"/>
          <a:ext cx="1645920" cy="113149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305DC7-C5AD-4F7B-BCDD-C7B53E64EDD6}">
      <dsp:nvSpPr>
        <dsp:cNvPr id="0" name=""/>
        <dsp:cNvSpPr/>
      </dsp:nvSpPr>
      <dsp:spPr>
        <a:xfrm>
          <a:off x="0" y="1555799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5. สามารถกำหนดช่วงเวลาในการดูแลสุขภาพได้อย่าง 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    เหมาะสม</a:t>
          </a:r>
          <a:endParaRPr lang="th-TH" sz="2800" kern="1200" dirty="0"/>
        </a:p>
      </dsp:txBody>
      <dsp:txXfrm>
        <a:off x="1787356" y="1555799"/>
        <a:ext cx="6442243" cy="1414363"/>
      </dsp:txXfrm>
    </dsp:sp>
    <dsp:sp modelId="{07D504B4-51B3-48D8-96F6-59A76D0E49CF}">
      <dsp:nvSpPr>
        <dsp:cNvPr id="0" name=""/>
        <dsp:cNvSpPr/>
      </dsp:nvSpPr>
      <dsp:spPr>
        <a:xfrm>
          <a:off x="141436" y="1697236"/>
          <a:ext cx="1645920" cy="113149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6F3301-27ED-466D-9ADF-5EC0EF5F4C62}">
      <dsp:nvSpPr>
        <dsp:cNvPr id="0" name=""/>
        <dsp:cNvSpPr/>
      </dsp:nvSpPr>
      <dsp:spPr>
        <a:xfrm>
          <a:off x="0" y="3071615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800" kern="1200" dirty="0" smtClean="0"/>
        </a:p>
        <a:p>
          <a:pPr marL="57150" lvl="1" indent="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h-TH" sz="2800" kern="1200" dirty="0"/>
        </a:p>
        <a:p>
          <a:pPr marL="57150" lvl="1" indent="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h-TH" sz="2800" kern="1200" dirty="0"/>
        </a:p>
        <a:p>
          <a:pPr marL="57150" lvl="1" indent="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h-TH" sz="2800" kern="1200" dirty="0"/>
        </a:p>
        <a:p>
          <a:pPr marL="57150" lvl="1" indent="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h-TH" sz="2800" kern="1200" dirty="0"/>
        </a:p>
        <a:p>
          <a:pPr marL="57150" lvl="1" indent="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h-TH" sz="2800" kern="1200" dirty="0"/>
        </a:p>
      </dsp:txBody>
      <dsp:txXfrm>
        <a:off x="1787356" y="3071615"/>
        <a:ext cx="6442243" cy="1414363"/>
      </dsp:txXfrm>
    </dsp:sp>
    <dsp:sp modelId="{D8AF7951-F9A2-4078-85CA-ABCBA2BEE6BF}">
      <dsp:nvSpPr>
        <dsp:cNvPr id="0" name=""/>
        <dsp:cNvSpPr/>
      </dsp:nvSpPr>
      <dsp:spPr>
        <a:xfrm>
          <a:off x="141436" y="3253035"/>
          <a:ext cx="1645920" cy="11314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868586-E20B-4BDF-B41D-6B0B551BB719}">
      <dsp:nvSpPr>
        <dsp:cNvPr id="0" name=""/>
        <dsp:cNvSpPr/>
      </dsp:nvSpPr>
      <dsp:spPr>
        <a:xfrm>
          <a:off x="0" y="0"/>
          <a:ext cx="8229600" cy="12374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1. การประเมินสุขภาวะสุขภาพของตนเองและครอบครัว</a:t>
          </a:r>
          <a:endParaRPr lang="th-TH" sz="2800" kern="1200" dirty="0"/>
        </a:p>
      </dsp:txBody>
      <dsp:txXfrm>
        <a:off x="1769666" y="0"/>
        <a:ext cx="6459933" cy="1237466"/>
      </dsp:txXfrm>
    </dsp:sp>
    <dsp:sp modelId="{CB56DC0D-2E02-413B-86B0-DFA44DAB83A4}">
      <dsp:nvSpPr>
        <dsp:cNvPr id="0" name=""/>
        <dsp:cNvSpPr/>
      </dsp:nvSpPr>
      <dsp:spPr>
        <a:xfrm>
          <a:off x="123746" y="123746"/>
          <a:ext cx="1645920" cy="98997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8B9D43-9BFC-4A1B-A029-CED8A382ACF5}">
      <dsp:nvSpPr>
        <dsp:cNvPr id="0" name=""/>
        <dsp:cNvSpPr/>
      </dsp:nvSpPr>
      <dsp:spPr>
        <a:xfrm>
          <a:off x="0" y="1157266"/>
          <a:ext cx="8229600" cy="12374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2. การวิเคราะห์ข้อมูลที่ได้จากการประเมิน</a:t>
          </a:r>
          <a:endParaRPr lang="th-TH" sz="2800" kern="1200" dirty="0"/>
        </a:p>
      </dsp:txBody>
      <dsp:txXfrm>
        <a:off x="1769666" y="1157266"/>
        <a:ext cx="6459933" cy="1237466"/>
      </dsp:txXfrm>
    </dsp:sp>
    <dsp:sp modelId="{971E5EE6-7D9E-4EF1-B42B-4C2DF144922E}">
      <dsp:nvSpPr>
        <dsp:cNvPr id="0" name=""/>
        <dsp:cNvSpPr/>
      </dsp:nvSpPr>
      <dsp:spPr>
        <a:xfrm>
          <a:off x="71809" y="1295598"/>
          <a:ext cx="1747753" cy="98997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38545C-92E3-4ACC-B162-3F11DD610393}">
      <dsp:nvSpPr>
        <dsp:cNvPr id="0" name=""/>
        <dsp:cNvSpPr/>
      </dsp:nvSpPr>
      <dsp:spPr>
        <a:xfrm>
          <a:off x="0" y="2412132"/>
          <a:ext cx="8229600" cy="12374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3. การวางแผนหรือกำหนดวิธีการเพื่อแก้ปัญหาที่พบหรือ 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   ปรากฎ</a:t>
          </a:r>
          <a:endParaRPr lang="th-TH" sz="2800" kern="1200" dirty="0"/>
        </a:p>
      </dsp:txBody>
      <dsp:txXfrm>
        <a:off x="1769666" y="2412132"/>
        <a:ext cx="6459933" cy="1237466"/>
      </dsp:txXfrm>
    </dsp:sp>
    <dsp:sp modelId="{29561A25-21CC-4281-B600-C84817A8B22A}">
      <dsp:nvSpPr>
        <dsp:cNvPr id="0" name=""/>
        <dsp:cNvSpPr/>
      </dsp:nvSpPr>
      <dsp:spPr>
        <a:xfrm>
          <a:off x="121425" y="2663751"/>
          <a:ext cx="1701815" cy="98997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มนมุมสี่เหลี่ยมผืนผ้าด้านทแยงมุม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10" name="ตัวแทนวันที่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11" name="ตัวแทนหมายเลขภาพนิ่ง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ตัวแทนท้ายกระดาษ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แทนวันที่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ตัวแทนท้ายกระดาษ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เนื้อหา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9" name="ตัวแทนวันที่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ตัวแทนท้ายกระดาษ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3" name="ตัวแทนรูปภาพ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th-TH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คลิกไอคอนเพื่อเพิ่มรูปภาพ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ตัวแทนวันที่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ตัวแทนท้ายกระดาษ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bg2">
                <a:shade val="30000"/>
                <a:satMod val="120000"/>
              </a:schemeClr>
              <a:schemeClr val="bg2">
                <a:tint val="70000"/>
                <a:satMod val="25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ement/>
                    </a14:imgEffect>
                  </a14:imgLayer>
                </a14:imgProps>
              </a:ext>
            </a:extLst>
          </a:blip>
          <a:srcRect/>
          <a:tile tx="0" ty="0" sx="50000" sy="50000" flip="none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มนมุมสี่เหลี่ยมผืนผ้าด้านทแยงมุม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14" name="ตัวแทนวันที่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08555DA-E82C-4C0F-88D9-ABFD8224AC6E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23" name="ตัวแทน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988CF02-EA12-46F9-BEF1-FA8FF36AA87A}" type="slidenum">
              <a:rPr lang="th-TH" smtClean="0"/>
              <a:t>‹#›</a:t>
            </a:fld>
            <a:endParaRPr lang="th-TH"/>
          </a:p>
        </p:txBody>
      </p:sp>
      <p:sp>
        <p:nvSpPr>
          <p:cNvPr id="22" name="ตัวแทนชื่อเรื่อง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แทนข้อความ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diagramLayout" Target="../diagrams/layout5.xml"/><Relationship Id="rId7" Type="http://schemas.openxmlformats.org/officeDocument/2006/relationships/image" Target="../media/image1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19.jpeg"/><Relationship Id="rId5" Type="http://schemas.openxmlformats.org/officeDocument/2006/relationships/diagramColors" Target="../diagrams/colors5.xml"/><Relationship Id="rId10" Type="http://schemas.openxmlformats.org/officeDocument/2006/relationships/image" Target="../media/image18.jp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diagramLayout" Target="../diagrams/layout6.xml"/><Relationship Id="rId7" Type="http://schemas.openxmlformats.org/officeDocument/2006/relationships/image" Target="../media/image20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356238" cy="2209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t">
            <a:normAutofit fontScale="90000"/>
          </a:bodyPr>
          <a:lstStyle/>
          <a:p>
            <a:pPr algn="ctr"/>
            <a:r>
              <a:rPr lang="th-TH" dirty="0" smtClean="0">
                <a:solidFill>
                  <a:srgbClr val="FFFF00"/>
                </a:solidFill>
              </a:rPr>
              <a:t>หน่วยการเรียนรู้ที่ 2  </a:t>
            </a:r>
            <a:br>
              <a:rPr lang="th-TH" dirty="0" smtClean="0">
                <a:solidFill>
                  <a:srgbClr val="FFFF00"/>
                </a:solidFill>
              </a:rPr>
            </a:br>
            <a:r>
              <a:rPr lang="th-TH" sz="3600" dirty="0" smtClean="0">
                <a:solidFill>
                  <a:srgbClr val="FFFF00"/>
                </a:solidFill>
              </a:rPr>
              <a:t>เรื่อง การวางแผนดูแลสุขภาพของตนเองและครอบครัว</a:t>
            </a:r>
            <a:br>
              <a:rPr lang="th-TH" sz="3600" dirty="0" smtClean="0">
                <a:solidFill>
                  <a:srgbClr val="FFFF00"/>
                </a:solidFill>
              </a:rPr>
            </a:br>
            <a:r>
              <a:rPr lang="th-TH" sz="3600" dirty="0" smtClean="0">
                <a:solidFill>
                  <a:srgbClr val="FFFF00"/>
                </a:solidFill>
              </a:rPr>
              <a:t>วิชาสุขศึกษา รหัสวิชา พ31101       ผู้สอนครูขนิษฐา ปราชญ์วิทยา</a:t>
            </a:r>
            <a:endParaRPr lang="th-TH" sz="3600" dirty="0">
              <a:solidFill>
                <a:srgbClr val="FFFF00"/>
              </a:solidFill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323528" y="2636912"/>
            <a:ext cx="8568952" cy="3816424"/>
          </a:xfrm>
        </p:spPr>
        <p:txBody>
          <a:bodyPr/>
          <a:lstStyle/>
          <a:p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20" y="2516404"/>
            <a:ext cx="2441625" cy="19060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101275"/>
            <a:ext cx="3428887" cy="2736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5272">
            <a:off x="373076" y="3906546"/>
            <a:ext cx="2974463" cy="20909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8151">
            <a:off x="5938644" y="2295971"/>
            <a:ext cx="2752276" cy="21059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915" y="3918188"/>
            <a:ext cx="2880320" cy="20676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568" y="4596621"/>
            <a:ext cx="3292376" cy="1995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4475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39"/>
            <a:ext cx="8640960" cy="3168353"/>
          </a:xfrm>
        </p:spPr>
        <p:txBody>
          <a:bodyPr anchor="t">
            <a:normAutofit fontScale="90000"/>
          </a:bodyPr>
          <a:lstStyle/>
          <a:p>
            <a:pPr algn="l"/>
            <a:r>
              <a:rPr lang="th-TH" sz="4000" dirty="0" smtClean="0"/>
              <a:t>กิจกรรมคาบเรียนที่ 2  </a:t>
            </a:r>
            <a:r>
              <a:rPr lang="th-TH" sz="3100" dirty="0" smtClean="0"/>
              <a:t>เรื่องการดูแลสุขภาพของตนเองและครอบครัว</a:t>
            </a:r>
            <a:r>
              <a:rPr lang="th-TH" sz="3600" dirty="0" smtClean="0"/>
              <a:t/>
            </a:r>
            <a:br>
              <a:rPr lang="th-TH" sz="3600" dirty="0" smtClean="0"/>
            </a:br>
            <a:r>
              <a:rPr lang="th-TH" sz="3100" dirty="0" smtClean="0"/>
              <a:t>1. ให้นักเรียนศึกษาเรียนรู้จากสื่อที่แขวนไว้นี้</a:t>
            </a:r>
            <a:br>
              <a:rPr lang="th-TH" sz="3100" dirty="0" smtClean="0"/>
            </a:br>
            <a:r>
              <a:rPr lang="th-TH" sz="3100" dirty="0" smtClean="0"/>
              <a:t>2.  สรุปผังความคิดเนื้อหาสาระหน่วยการเรียนรู้ที่ 2 </a:t>
            </a:r>
            <a:r>
              <a:rPr lang="th-TH" sz="3100" dirty="0" smtClean="0">
                <a:solidFill>
                  <a:srgbClr val="FF0000"/>
                </a:solidFill>
              </a:rPr>
              <a:t>(</a:t>
            </a:r>
            <a:r>
              <a:rPr lang="en-US" sz="3100" dirty="0" smtClean="0">
                <a:solidFill>
                  <a:srgbClr val="FF0000"/>
                </a:solidFill>
              </a:rPr>
              <a:t>Mind Mapping</a:t>
            </a:r>
            <a:r>
              <a:rPr lang="th-TH" sz="3100" dirty="0">
                <a:solidFill>
                  <a:srgbClr val="FF0000"/>
                </a:solidFill>
              </a:rPr>
              <a:t>)</a:t>
            </a:r>
            <a:r>
              <a:rPr lang="th-TH" sz="3100" dirty="0" smtClean="0">
                <a:solidFill>
                  <a:srgbClr val="FF0000"/>
                </a:solidFill>
              </a:rPr>
              <a:t/>
            </a:r>
            <a:br>
              <a:rPr lang="th-TH" sz="3100" dirty="0" smtClean="0">
                <a:solidFill>
                  <a:srgbClr val="FF0000"/>
                </a:solidFill>
              </a:rPr>
            </a:br>
            <a:r>
              <a:rPr lang="th-TH" sz="3100" dirty="0" smtClean="0"/>
              <a:t>3.  ทำแบบทดสอบหลังเรียน  10 ข้อ ส่งสัปดาห์ต่อไป (25 มกราคม 2564)</a:t>
            </a:r>
            <a:br>
              <a:rPr lang="th-TH" sz="3100" dirty="0" smtClean="0"/>
            </a:br>
            <a:r>
              <a:rPr lang="th-TH" sz="3100" dirty="0" smtClean="0"/>
              <a:t>4.  ให้นักเรียนศึกษาและออกแบบการดูแลตนเองและครอบครัวโดยยึดหลัก         </a:t>
            </a:r>
            <a:br>
              <a:rPr lang="th-TH" sz="3100" dirty="0" smtClean="0"/>
            </a:br>
            <a:r>
              <a:rPr lang="th-TH" sz="3100" dirty="0"/>
              <a:t> </a:t>
            </a:r>
            <a:r>
              <a:rPr lang="th-TH" sz="3100" dirty="0" smtClean="0"/>
              <a:t>    สุขบัญญัติแห่งชาติ (ทำ</a:t>
            </a:r>
            <a:r>
              <a:rPr lang="en-US" sz="3100" dirty="0" smtClean="0"/>
              <a:t>Power Point</a:t>
            </a:r>
            <a:r>
              <a:rPr lang="th-TH" sz="3100" dirty="0" smtClean="0"/>
              <a:t>) งานบุคคล  ส่ง 25 ม.ค.2564</a:t>
            </a:r>
            <a:endParaRPr lang="th-TH" sz="3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33" y="3640471"/>
            <a:ext cx="2736304" cy="24883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306" y="4509120"/>
            <a:ext cx="2664296" cy="15264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555" y="3577234"/>
            <a:ext cx="2740448" cy="248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88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784976" cy="352839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t">
            <a:normAutofit fontScale="90000"/>
          </a:bodyPr>
          <a:lstStyle/>
          <a:p>
            <a:pPr algn="l"/>
            <a:r>
              <a:rPr lang="th-TH" sz="3600" dirty="0" smtClean="0">
                <a:latin typeface="KodchiangUPC" pitchFamily="18" charset="-34"/>
                <a:cs typeface="KodchiangUPC" pitchFamily="18" charset="-34"/>
              </a:rPr>
              <a:t>คาบที่ 2  เรื่องการวางแผนดูแลสุขภาพของตนเองและครอบครัว</a:t>
            </a:r>
            <a:r>
              <a:rPr lang="th-TH" sz="2700" dirty="0" smtClean="0">
                <a:latin typeface="KodchiangUPC" pitchFamily="18" charset="-34"/>
                <a:cs typeface="KodchiangUPC" pitchFamily="18" charset="-34"/>
              </a:rPr>
              <a:t/>
            </a:r>
            <a:br>
              <a:rPr lang="th-TH" sz="2700" dirty="0" smtClean="0">
                <a:latin typeface="KodchiangUPC" pitchFamily="18" charset="-34"/>
                <a:cs typeface="KodchiangUPC" pitchFamily="18" charset="-34"/>
              </a:rPr>
            </a:br>
            <a:r>
              <a:rPr lang="th-TH" sz="3100" dirty="0" smtClean="0">
                <a:latin typeface="KodchiangUPC" pitchFamily="18" charset="-34"/>
                <a:cs typeface="KodchiangUPC" pitchFamily="18" charset="-34"/>
              </a:rPr>
              <a:t>  ในครอบครัวแต่ละครอบครัวมักจะพบว่า มีวัยที่แตกต่างกันออกไป โดยทั่วไปมักจะกำหนดไว้ดังนี้</a:t>
            </a:r>
            <a:br>
              <a:rPr lang="th-TH" sz="3100" dirty="0" smtClean="0">
                <a:latin typeface="KodchiangUPC" pitchFamily="18" charset="-34"/>
                <a:cs typeface="KodchiangUPC" pitchFamily="18" charset="-34"/>
              </a:rPr>
            </a:br>
            <a:r>
              <a:rPr lang="th-TH" sz="3100" dirty="0" smtClean="0">
                <a:latin typeface="KodchiangUPC" pitchFamily="18" charset="-34"/>
                <a:cs typeface="KodchiangUPC" pitchFamily="18" charset="-34"/>
              </a:rPr>
              <a:t>       1. วัยทารกและวัยเด็ก เป็นวัยที่พ่อแม่และผู้ใหญ่จะให้การดูแลจัด การวางแผน ตลอดจนสร้างสุขนิสัย ให้เป็นระเบียบเรียบร้อย สร้างทัศนคติในการทำงาน  ใส่ใจในการดูแลสุขภาพของตนเอง </a:t>
            </a:r>
            <a:br>
              <a:rPr lang="th-TH" sz="3100" dirty="0" smtClean="0">
                <a:latin typeface="KodchiangUPC" pitchFamily="18" charset="-34"/>
                <a:cs typeface="KodchiangUPC" pitchFamily="18" charset="-34"/>
              </a:rPr>
            </a:br>
            <a:r>
              <a:rPr lang="th-TH" sz="3100" dirty="0" smtClean="0">
                <a:latin typeface="KodchiangUPC" pitchFamily="18" charset="-34"/>
                <a:cs typeface="KodchiangUPC" pitchFamily="18" charset="-34"/>
              </a:rPr>
              <a:t>      2. วัยรุ่น จะมีอายุประมาณ 13 – 20 ปี เป็นช่วงที่มีการเปลี่ยนแปลง  ทางด้านร่างกาย อารมณ์ และพฤติกรรมอย่างรวดเร็ว เป็นช่วงต่อระหว่างเด็กกับผู้ใหญ่ เป็นช่วงที่สำคัญที่จะสร้างเสริมสุขภาพและแบบแผนการดำเนินชีวิต จะได้เติบโตไปเป็นผู้ใหญ่อย่างมีคุณภาพ</a:t>
            </a:r>
            <a:r>
              <a:rPr lang="th-TH" sz="3100" dirty="0" smtClean="0"/>
              <a:t/>
            </a:r>
            <a:br>
              <a:rPr lang="th-TH" sz="3100" dirty="0" smtClean="0"/>
            </a:br>
            <a:r>
              <a:rPr lang="th-TH" sz="3100" dirty="0" smtClean="0"/>
              <a:t> </a:t>
            </a:r>
            <a:endParaRPr lang="th-TH" sz="3100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6060" y="3645024"/>
            <a:ext cx="8784976" cy="309634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l"/>
            <a:r>
              <a:rPr lang="th-TH" dirty="0" smtClean="0">
                <a:latin typeface="KodchiangUPC" pitchFamily="18" charset="-34"/>
                <a:cs typeface="KodchiangUPC" pitchFamily="18" charset="-34"/>
              </a:rPr>
              <a:t>    </a:t>
            </a:r>
            <a:r>
              <a:rPr lang="th-TH" sz="2800" dirty="0" smtClean="0">
                <a:latin typeface="KodchiangUPC" pitchFamily="18" charset="-34"/>
                <a:cs typeface="KodchiangUPC" pitchFamily="18" charset="-34"/>
              </a:rPr>
              <a:t>3. วัยผู้ใหญ่ แบ่งเป็นผู้ใหญ่ตอนต้น ตั้งแต่อายุ 20 – 40 ปี และวัยกลางคน คือช่วงอายุ 40 – 60 ปี ผู้ใหญ่ตอนต้นมีการพัฒนาทางร่างกายอย่างเต็มที่ เป็นวัยทำงานและสร้างครอบครัว พออย่างเข้าสู่วัยกลางคน จะมีการเปลี่ยนแปลงไปในทางที่เสื่อมลง จึงมีความจำเป็นต้องดูแลสุขภาพให้ดี</a:t>
            </a:r>
          </a:p>
          <a:p>
            <a:pPr algn="l"/>
            <a:r>
              <a:rPr lang="th-TH" sz="2800" dirty="0" smtClean="0">
                <a:latin typeface="KodchiangUPC" pitchFamily="18" charset="-34"/>
                <a:cs typeface="KodchiangUPC" pitchFamily="18" charset="-34"/>
              </a:rPr>
              <a:t>     4. วัยสูงอายุ มีอายุตั้งแต่ 60ปี ขึ้นไป อวัยวะทุกระบบในร่างกายเริ่มมีการเสื่อมถอย เช่น สติปัญญาเสื่อมถอย  การเคลื่อนไหวไม่คล่องตัว การกลั้นปัสสาวะไม่อยู่  ข้อกระดูกเสื่อม ท้องผูก ตาเป็นต้อกระจก หูตึง และนอนไม่หลับ สิ่งที่บุตรหลานสามารถช่วยดูแลเรื่องสุขภาพ ทำได้โดยการพาญาติผู้ใหญ่ไปตรวจเช็คสุขภาพประจำปี การดูแลอาหารการกิน การจัดสิ่งแวดล้อมภายในบ้านให้ปลอดภัยต่อการดำเนินชีวิตประจำวัน  </a:t>
            </a:r>
            <a:endParaRPr lang="th-TH" sz="2800" dirty="0"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1900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 anchor="t"/>
          <a:lstStyle/>
          <a:p>
            <a:pPr algn="ctr"/>
            <a:r>
              <a:rPr lang="th-TH" dirty="0" smtClean="0">
                <a:solidFill>
                  <a:srgbClr val="FF0000"/>
                </a:solidFill>
              </a:rPr>
              <a:t>การดูแลสุขภาพครอบครัว</a:t>
            </a:r>
            <a:endParaRPr lang="th-TH" dirty="0">
              <a:solidFill>
                <a:srgbClr val="FF0000"/>
              </a:solidFill>
            </a:endParaRPr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610561"/>
              </p:ext>
            </p:extLst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0592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48072"/>
          </a:xfrm>
        </p:spPr>
        <p:txBody>
          <a:bodyPr anchor="t">
            <a:normAutofit/>
          </a:bodyPr>
          <a:lstStyle/>
          <a:p>
            <a:pPr algn="ctr"/>
            <a:r>
              <a:rPr lang="th-TH" sz="3400" dirty="0" smtClean="0"/>
              <a:t>กระบวนการในการดูแลสุขภาพของตนเองและครอบครัว</a:t>
            </a:r>
            <a:endParaRPr lang="th-TH" sz="3400" dirty="0"/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1956221"/>
              </p:ext>
            </p:extLst>
          </p:nvPr>
        </p:nvGraphicFramePr>
        <p:xfrm>
          <a:off x="611560" y="908720"/>
          <a:ext cx="82296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8821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2980671"/>
              </p:ext>
            </p:extLst>
          </p:nvPr>
        </p:nvGraphicFramePr>
        <p:xfrm>
          <a:off x="467544" y="548680"/>
          <a:ext cx="82296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8302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99200"/>
          </a:xfrm>
        </p:spPr>
        <p:txBody>
          <a:bodyPr anchor="t">
            <a:normAutofit fontScale="90000"/>
          </a:bodyPr>
          <a:lstStyle/>
          <a:p>
            <a:r>
              <a:rPr lang="th-TH" dirty="0" smtClean="0"/>
              <a:t>การวางแผนดูแลสุขภาพของตนเองและครอบครัว</a:t>
            </a:r>
            <a:endParaRPr lang="th-TH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2772852"/>
              </p:ext>
            </p:extLst>
          </p:nvPr>
        </p:nvGraphicFramePr>
        <p:xfrm>
          <a:off x="457200" y="1351919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" y="4619769"/>
            <a:ext cx="1131490" cy="987474"/>
          </a:xfrm>
          <a:prstGeom prst="roundRect">
            <a:avLst>
              <a:gd name="adj" fmla="val 166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5"/>
          <p:cNvSpPr/>
          <p:nvPr/>
        </p:nvSpPr>
        <p:spPr>
          <a:xfrm>
            <a:off x="1621022" y="4619769"/>
            <a:ext cx="7065778" cy="987474"/>
          </a:xfrm>
          <a:prstGeom prst="roundRect">
            <a:avLst>
              <a:gd name="adj" fmla="val 166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TextBox 6"/>
          <p:cNvSpPr txBox="1"/>
          <p:nvPr/>
        </p:nvSpPr>
        <p:spPr>
          <a:xfrm>
            <a:off x="1759083" y="4653136"/>
            <a:ext cx="6923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3. สร้างสัมพันธภาพอันดีภายในครอบครัวทำให้เกิดความอบอุ่น</a:t>
            </a:r>
          </a:p>
          <a:p>
            <a:r>
              <a:rPr lang="th-TH" dirty="0" smtClean="0"/>
              <a:t>    ในครอบครัวได้</a:t>
            </a:r>
            <a:endParaRPr lang="th-TH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29" y="4610630"/>
            <a:ext cx="1223288" cy="10057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29" y="3665387"/>
            <a:ext cx="1259632" cy="9361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82" y="2708920"/>
            <a:ext cx="1142235" cy="8132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48480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5687231"/>
              </p:ext>
            </p:extLst>
          </p:nvPr>
        </p:nvGraphicFramePr>
        <p:xfrm>
          <a:off x="611560" y="239169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643796" y="4855053"/>
            <a:ext cx="8229600" cy="1414363"/>
            <a:chOff x="0" y="3111599"/>
            <a:chExt cx="8229600" cy="1414363"/>
          </a:xfrm>
        </p:grpSpPr>
        <p:sp>
          <p:nvSpPr>
            <p:cNvPr id="6" name="Rounded Rectangle 5"/>
            <p:cNvSpPr/>
            <p:nvPr/>
          </p:nvSpPr>
          <p:spPr>
            <a:xfrm>
              <a:off x="0" y="3111599"/>
              <a:ext cx="8229600" cy="141436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1787356" y="3111599"/>
              <a:ext cx="6442243" cy="14143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t" anchorCtr="0">
              <a:noAutofit/>
            </a:bodyPr>
            <a:lstStyle/>
            <a:p>
              <a:pPr lvl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2700" kern="1200"/>
            </a:p>
            <a:p>
              <a:pPr marL="228600" lvl="1" indent="-228600" algn="l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th-TH" sz="2100" kern="1200"/>
            </a:p>
            <a:p>
              <a:pPr marL="228600" lvl="1" indent="-228600" algn="l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th-TH" sz="2100" kern="120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476184" y="476672"/>
            <a:ext cx="6019581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th-TH" dirty="0" smtClean="0"/>
              <a:t>4. สามารถกำหนดหรือเลือกรูปแบบการดำเนินชีวิตของ</a:t>
            </a:r>
          </a:p>
          <a:p>
            <a:r>
              <a:rPr lang="th-TH" dirty="0" smtClean="0"/>
              <a:t>    ตนเองและบุคคลในครอบครัวได้อย่างเหมาะสม</a:t>
            </a:r>
            <a:endParaRPr lang="th-TH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277" y="5011342"/>
            <a:ext cx="1646063" cy="11339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23772" y="5085182"/>
            <a:ext cx="62453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7. ช่วยในการวางแผนค่าใช้จ่ายในการรักษาพยาบาลในกรณี   </a:t>
            </a:r>
          </a:p>
          <a:p>
            <a:r>
              <a:rPr lang="th-TH" dirty="0"/>
              <a:t> </a:t>
            </a:r>
            <a:r>
              <a:rPr lang="th-TH" dirty="0" smtClean="0"/>
              <a:t>   เจ็บป่วย</a:t>
            </a:r>
            <a:endParaRPr lang="th-TH" dirty="0"/>
          </a:p>
        </p:txBody>
      </p:sp>
      <p:sp>
        <p:nvSpPr>
          <p:cNvPr id="12" name="TextBox 11"/>
          <p:cNvSpPr txBox="1"/>
          <p:nvPr/>
        </p:nvSpPr>
        <p:spPr>
          <a:xfrm>
            <a:off x="2417783" y="3501589"/>
            <a:ext cx="6455613" cy="95410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th-TH" dirty="0" smtClean="0"/>
              <a:t>6. เป็นการเฝ้าระวังสุขภาพของตนเองและสมาชิกในครอบคร้ว</a:t>
            </a:r>
          </a:p>
          <a:p>
            <a:r>
              <a:rPr lang="th-TH" dirty="0"/>
              <a:t> </a:t>
            </a:r>
            <a:r>
              <a:rPr lang="th-TH" dirty="0" smtClean="0"/>
              <a:t>   ไม่ให้เจ็บป่วย</a:t>
            </a:r>
            <a:endParaRPr lang="th-TH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88" y="305652"/>
            <a:ext cx="1743447" cy="1296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41" y="3403931"/>
            <a:ext cx="1701152" cy="13019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41" y="1833893"/>
            <a:ext cx="1701152" cy="12402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5" y="4946346"/>
            <a:ext cx="1644318" cy="123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22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507288" cy="9361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algn="l"/>
            <a:r>
              <a:rPr lang="th-TH" sz="3800" dirty="0" smtClean="0"/>
              <a:t>ขั้นตอนในการวางแผนดูแลสุขภาพของตนเองและครอบครัว</a:t>
            </a:r>
            <a:endParaRPr lang="th-TH" sz="3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6036118"/>
              </p:ext>
            </p:extLst>
          </p:nvPr>
        </p:nvGraphicFramePr>
        <p:xfrm>
          <a:off x="444500" y="1557338"/>
          <a:ext cx="8229600" cy="3959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400527" y="5589306"/>
            <a:ext cx="8262916" cy="914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711916" y="5517232"/>
            <a:ext cx="8018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    จากขั้นตอนดังกล่าวเราสามารถดำเนินการ ได้ โดยการประเมินด้วยตนเอง</a:t>
            </a:r>
          </a:p>
          <a:p>
            <a:r>
              <a:rPr lang="th-TH" dirty="0" smtClean="0"/>
              <a:t>และการประเมินโดยบุคลากรสาธารณสุขหรือแพทย์ </a:t>
            </a:r>
            <a:endParaRPr lang="th-TH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43" y="1628800"/>
            <a:ext cx="1775001" cy="10858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4" y="4079119"/>
            <a:ext cx="1800200" cy="11465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743" y="2714604"/>
            <a:ext cx="1775001" cy="12164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41720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36083" y="397552"/>
            <a:ext cx="8363272" cy="799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algn="l"/>
            <a:r>
              <a:rPr lang="th-TH" sz="4000" dirty="0" smtClean="0"/>
              <a:t>การวางแผนดูแลสุขภาพโดยใช้ปรัชญาเศรษฐกิจพอเพียง</a:t>
            </a:r>
            <a:endParaRPr lang="th-TH" sz="40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591773564"/>
              </p:ext>
            </p:extLst>
          </p:nvPr>
        </p:nvGraphicFramePr>
        <p:xfrm>
          <a:off x="323529" y="1397000"/>
          <a:ext cx="8475826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5249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72719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r>
              <a:rPr lang="th-TH" sz="3200" dirty="0" smtClean="0"/>
              <a:t>งานสาธารณสุขมูลฐานกับการดูแลสุขภาพของตนเองและครอบครัว</a:t>
            </a: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5023123"/>
          </a:xfrm>
        </p:spPr>
        <p:txBody>
          <a:bodyPr>
            <a:normAutofit lnSpcReduction="10000"/>
          </a:bodyPr>
          <a:lstStyle/>
          <a:p>
            <a:r>
              <a:rPr lang="th-TH" dirty="0" smtClean="0"/>
              <a:t>1 ลักษณะของงานสาธารณสุขมูลฐาน</a:t>
            </a:r>
          </a:p>
          <a:p>
            <a:pPr marL="0" indent="0">
              <a:buNone/>
            </a:pPr>
            <a:r>
              <a:rPr lang="th-TH" dirty="0" smtClean="0"/>
              <a:t>       </a:t>
            </a:r>
            <a:r>
              <a:rPr lang="th-TH" sz="2400" dirty="0" smtClean="0"/>
              <a:t>งานสาธารณสุขมูลฐาน คือ การให้ประชาชนมีส่วนร่วมกับชุมชนในการส่งเสริม ดูแลสุขอนามัยของประชาชนในชุมชน ให้มีความเป็นอยู่อย่างดี มีความสุข มีสุขภาพที่ดี ถูกสุขลักษณะ โดยร่วมมือกันใช้หลักวิชาการทางสุขอนามัยมาประยุกต์กับภูมิปัญญาชาวบ้านในการพัฒนาความเป็นอยู่ การรักษาความเจ็บป่วยของชาวบ้าน ซึ่งจะมีความสอดคล้องกับชีวิตความเป็นอยู่ของคนไทยในเรื่องของสุขภาพอนามัย ช่วยส่งเสริมความเข้าใจของผู้คนในท้องถิ่นและยังเป็นการลงทุนที่ไม่สูง มีความพอเพียงและพอเหมาะกับชุมชนในสังคมไทยเป็นอย่างยิ่ง</a:t>
            </a:r>
          </a:p>
          <a:p>
            <a:pPr marL="0" indent="0">
              <a:buNone/>
            </a:pPr>
            <a:r>
              <a:rPr lang="th-TH" sz="2400" dirty="0"/>
              <a:t> </a:t>
            </a:r>
            <a:r>
              <a:rPr lang="th-TH" sz="2400" dirty="0" smtClean="0"/>
              <a:t>          การบริการสาธารณสุขมูลฐาน ทางกระทรวงสาธารณสุขได้แบ่งการดำเนินงานไว้ 3 ด้าน ดังนี้</a:t>
            </a:r>
          </a:p>
          <a:p>
            <a:pPr marL="0" indent="0">
              <a:buNone/>
            </a:pPr>
            <a:r>
              <a:rPr lang="th-TH" sz="2400" dirty="0"/>
              <a:t>	</a:t>
            </a:r>
            <a:r>
              <a:rPr lang="th-TH" sz="2400" dirty="0" smtClean="0"/>
              <a:t>1. การส่งเสริมสุขภาพ</a:t>
            </a:r>
          </a:p>
          <a:p>
            <a:pPr marL="0" indent="0">
              <a:buNone/>
            </a:pPr>
            <a:r>
              <a:rPr lang="th-TH" sz="2400" dirty="0" smtClean="0"/>
              <a:t>	2. การป้องกันโรค</a:t>
            </a:r>
          </a:p>
          <a:p>
            <a:pPr marL="0" indent="0">
              <a:buNone/>
            </a:pPr>
            <a:r>
              <a:rPr lang="th-TH" sz="2400" dirty="0" smtClean="0"/>
              <a:t>	3. การรักษาพยาบาล</a:t>
            </a:r>
          </a:p>
          <a:p>
            <a:pPr marL="0" indent="0">
              <a:buNone/>
            </a:pPr>
            <a:endParaRPr lang="th-TH" sz="2400" dirty="0" smtClean="0"/>
          </a:p>
          <a:p>
            <a:pPr marL="0" indent="0">
              <a:buNone/>
            </a:pP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2043217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27192"/>
          </a:xfrm>
        </p:spPr>
        <p:txBody>
          <a:bodyPr anchor="t">
            <a:normAutofit/>
          </a:bodyPr>
          <a:lstStyle/>
          <a:p>
            <a:pPr algn="ctr"/>
            <a:r>
              <a:rPr lang="th-TH" sz="3600" dirty="0" smtClean="0"/>
              <a:t>ตารางการจัดอันดับความสำคัญของพฤติกรรม</a:t>
            </a:r>
            <a:endParaRPr lang="th-TH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713992"/>
              </p:ext>
            </p:extLst>
          </p:nvPr>
        </p:nvGraphicFramePr>
        <p:xfrm>
          <a:off x="475445" y="836712"/>
          <a:ext cx="82296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71600" y="2185083"/>
            <a:ext cx="231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rgbClr val="00B0F0"/>
                </a:solidFill>
              </a:rPr>
              <a:t>การส่งเสริมสุขภาพ</a:t>
            </a:r>
            <a:endParaRPr lang="th-TH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920" y="2060848"/>
            <a:ext cx="1932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rgbClr val="00B0F0"/>
                </a:solidFill>
              </a:rPr>
              <a:t>  การป้องกันโรค</a:t>
            </a:r>
            <a:endParaRPr lang="th-TH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56176" y="2060848"/>
            <a:ext cx="2097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rgbClr val="00B0F0"/>
                </a:solidFill>
              </a:rPr>
              <a:t>การรักษาพยาบาล</a:t>
            </a:r>
            <a:endParaRPr lang="th-TH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517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363272" cy="4526280"/>
          </a:xfrm>
        </p:spPr>
        <p:txBody>
          <a:bodyPr>
            <a:normAutofit fontScale="92500" lnSpcReduction="10000"/>
          </a:bodyPr>
          <a:lstStyle/>
          <a:p>
            <a:r>
              <a:rPr lang="th-TH" dirty="0" smtClean="0"/>
              <a:t>แนวทางในการดำเนินงานสาธารณสุขมูลฐาน</a:t>
            </a:r>
          </a:p>
          <a:p>
            <a:pPr marL="0" indent="0">
              <a:buNone/>
            </a:pPr>
            <a:r>
              <a:rPr lang="th-TH" dirty="0" smtClean="0"/>
              <a:t>   </a:t>
            </a:r>
            <a:r>
              <a:rPr lang="th-TH" sz="2800" dirty="0" smtClean="0"/>
              <a:t>ในการดำเนินงานปัจจุบันนี้ จะใช้วิธีการคัดเลือกบุคคลในชุมชนที่มีความรัก ความรู้ ความเข้าใจ เกี่ยวกับการปฐมพยาบาล เข้ามาเป็นอาสาสมัครสาธารณสุข  ซึ่งในกรุงเทพมหานคร เรียกว่า อสส. (อาสาสมัครสาธารณสุข) ส่วนในชนบทหรือต่างจังหวัด เรียกว่า </a:t>
            </a:r>
            <a:r>
              <a:rPr lang="th-TH" sz="2800" dirty="0" err="1" smtClean="0"/>
              <a:t>อส</a:t>
            </a:r>
            <a:r>
              <a:rPr lang="th-TH" sz="2800" dirty="0" smtClean="0"/>
              <a:t>ม.(อาสาสมัครสาธารณสุขประจำหมู่บ้าน) บุคคลเหล่านี้จะได้รับการอบรมด้านสาธารณสุขมูลฐานที่ถูกต้อง เพื่อดูแลช่วยเหลือประชาชนในชุมชน มี 2 ลักษณะคือ </a:t>
            </a:r>
          </a:p>
          <a:p>
            <a:pPr marL="0" indent="0">
              <a:buNone/>
            </a:pPr>
            <a:r>
              <a:rPr lang="th-TH" sz="2800" dirty="0"/>
              <a:t>	</a:t>
            </a:r>
            <a:r>
              <a:rPr lang="th-TH" sz="2800" dirty="0" smtClean="0"/>
              <a:t>1. การดูแลผู้ไม่เจ็บป่วย คือการทำกิจกรรมร่วมกัน เช่น การให้ความรู้ด้านสุขภาพ การร่วมกันทำกิจกรรมในชุมชน การประชาสัมพันธ์ เกี่ยวกับสุขภาพอนามัยในชุมชน เพื่อเป็นการผสมผสานความรู้ร่วมกันของสมาชิกในชุมชน ให้ร่วมกันดูแลสุขภาพเพื่อการมีสุขภาพดีถ้วนหน้า คือ เป็นผู้ที่ปฏิบัติตนให้มีสุขภาพดี เป็นผู้รับบริการ โดยพาบุตรหลาน และตัวเองในการเข้าร่วมกิจกรรมและโครงการต่างๆ  ที่เกี่ยวกับสุขภาพ</a:t>
            </a:r>
            <a:endParaRPr lang="th-TH" sz="2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719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r>
              <a:rPr lang="th-TH" sz="3200" dirty="0" smtClean="0"/>
              <a:t>งานสาธารณสุขมูลฐานกับการดูแลสุขภาพของตนเองและครอบครัว</a:t>
            </a: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998585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496944" cy="4526280"/>
          </a:xfrm>
        </p:spPr>
        <p:txBody>
          <a:bodyPr>
            <a:normAutofit fontScale="92500" lnSpcReduction="20000"/>
          </a:bodyPr>
          <a:lstStyle/>
          <a:p>
            <a:r>
              <a:rPr lang="th-TH" sz="3000" dirty="0" smtClean="0"/>
              <a:t>การดูแลผู้ป่วย </a:t>
            </a:r>
          </a:p>
          <a:p>
            <a:pPr marL="0" indent="0">
              <a:buNone/>
            </a:pPr>
            <a:r>
              <a:rPr lang="th-TH" sz="3000" dirty="0"/>
              <a:t> </a:t>
            </a:r>
            <a:r>
              <a:rPr lang="th-TH" sz="3000" dirty="0" smtClean="0"/>
              <a:t>      </a:t>
            </a:r>
            <a:r>
              <a:rPr lang="th-TH" sz="2600" dirty="0" smtClean="0"/>
              <a:t>เป็นกิจกรรมที่กระทำร่วมกันของเจ้าหน้าที่สาธารณสุขอาสาสมัคร เพื่อบริการให้กับประชาชนในชุมชนต่างๆ เช่น การฉีดวัคซีน การพ่นยากันยุง การฟื้นฟูสมรรถภาพผู้ป่วย      การส่งเสริมสุขภาพและการป้องกันโรค เพื่อให้ดำรงชีวิตอยู่ในสังคมได้ตามอัตภาพ โดยมีวัตถุประสงค์ดังนี้</a:t>
            </a:r>
          </a:p>
          <a:p>
            <a:pPr marL="0" indent="0">
              <a:buNone/>
            </a:pPr>
            <a:r>
              <a:rPr lang="th-TH" sz="2600" dirty="0"/>
              <a:t>	</a:t>
            </a:r>
            <a:r>
              <a:rPr lang="th-TH" sz="2600" dirty="0" smtClean="0"/>
              <a:t>1. เพื่อศึกษาข้อมูลผู้ป่วย ครอบครัว สภาพแวดล้อม สำหรับนำมาใช้ในการประเมินปัญหาและผลกระทบ</a:t>
            </a:r>
          </a:p>
          <a:p>
            <a:pPr marL="0" indent="0">
              <a:buNone/>
            </a:pPr>
            <a:r>
              <a:rPr lang="th-TH" sz="2600" dirty="0"/>
              <a:t>	</a:t>
            </a:r>
            <a:r>
              <a:rPr lang="th-TH" sz="2600" dirty="0" smtClean="0"/>
              <a:t>2. เพื่อสนับสนุนครอบครัวให้รู้จักการวางแผนการช่วยเหลือและประเมินผลในการช่วยเหลือผู้ป่วยให้กลับคือสู่การมีสุขภาพดี</a:t>
            </a:r>
          </a:p>
          <a:p>
            <a:pPr marL="0" indent="0">
              <a:buNone/>
            </a:pPr>
            <a:r>
              <a:rPr lang="th-TH" sz="2600" dirty="0"/>
              <a:t>	</a:t>
            </a:r>
            <a:r>
              <a:rPr lang="th-TH" sz="2600" dirty="0" smtClean="0"/>
              <a:t>3. เพื่อการบริการสุขภาพแบบผสมผสาน ครอบคลุมด้านส่งเสริม รักษา- พยาบาล ป้องกันโรค และการฟื้นฟูสมรรถภาพ</a:t>
            </a:r>
          </a:p>
          <a:p>
            <a:pPr marL="0" indent="0">
              <a:buNone/>
            </a:pPr>
            <a:r>
              <a:rPr lang="th-TH" sz="2600" dirty="0"/>
              <a:t>	</a:t>
            </a:r>
            <a:r>
              <a:rPr lang="th-TH" sz="2600" dirty="0" smtClean="0"/>
              <a:t>4. เพื่อให้การดูแลผู้ป่วยเป็นไปอย่างต่อเนื่องและมีประสิทธิภาพ</a:t>
            </a:r>
          </a:p>
          <a:p>
            <a:pPr marL="0" indent="0">
              <a:buNone/>
            </a:pPr>
            <a:r>
              <a:rPr lang="th-TH" sz="2600" dirty="0" smtClean="0"/>
              <a:t>	5. เพื่อเป็นการเชื่อมความสัมพันธ์ที่ดีของสาธารณสุขกับผู้ป่วยและครอบครัวให้ใกล้ชิดยิ่งขึ้น</a:t>
            </a:r>
            <a:endParaRPr lang="th-TH" sz="2600" dirty="0"/>
          </a:p>
        </p:txBody>
      </p:sp>
    </p:spTree>
    <p:extLst>
      <p:ext uri="{BB962C8B-B14F-4D97-AF65-F5344CB8AC3E}">
        <p14:creationId xmlns:p14="http://schemas.microsoft.com/office/powerpoint/2010/main" val="23568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015224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/>
            <a:r>
              <a:rPr lang="th-TH" dirty="0" smtClean="0"/>
              <a:t>ข้อมูลข่าวสารและแหล่งการเรียนรู้ทางสุขภาพ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46236"/>
            <a:ext cx="8496944" cy="5023123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>
                <a:solidFill>
                  <a:srgbClr val="FF0000"/>
                </a:solidFill>
              </a:rPr>
              <a:t>1. ความหมายของข้อมูลและข้อมูลข่าวสาร</a:t>
            </a:r>
          </a:p>
          <a:p>
            <a:pPr marL="0" indent="0">
              <a:buNone/>
            </a:pPr>
            <a:r>
              <a:rPr lang="th-TH" dirty="0"/>
              <a:t> </a:t>
            </a:r>
            <a:r>
              <a:rPr lang="th-TH" dirty="0" smtClean="0"/>
              <a:t>     </a:t>
            </a:r>
            <a:r>
              <a:rPr lang="th-TH" sz="2800" dirty="0" smtClean="0"/>
              <a:t>ข้อมูล (</a:t>
            </a:r>
            <a:r>
              <a:rPr lang="en-US" sz="2800" dirty="0" smtClean="0"/>
              <a:t>Data</a:t>
            </a:r>
            <a:r>
              <a:rPr lang="th-TH" sz="2800" dirty="0" smtClean="0"/>
              <a:t>) หมายถึง ข้อเท็จจริงที่มีอยู่ หรือได้มาจากเหตุการณ์ที่เกิดขึ้น อาจจะเป็นเครื่องหมาย ตัวเลข(สถิติ) หรือสัญญลักษณ์ก็ได้</a:t>
            </a:r>
          </a:p>
          <a:p>
            <a:pPr marL="0" indent="0">
              <a:buNone/>
            </a:pPr>
            <a:r>
              <a:rPr lang="th-TH" sz="2800" dirty="0"/>
              <a:t> </a:t>
            </a:r>
            <a:r>
              <a:rPr lang="th-TH" sz="2800" dirty="0" smtClean="0"/>
              <a:t>      ข้อมูลข่าวสาร (</a:t>
            </a:r>
            <a:r>
              <a:rPr lang="en-US" sz="2800" dirty="0" smtClean="0"/>
              <a:t>Information</a:t>
            </a:r>
            <a:r>
              <a:rPr lang="th-TH" sz="2800" dirty="0" smtClean="0"/>
              <a:t>) หรืออาจเรียกว่า ข่าวสาร หมายถึงข้อมูลที่ผ่านกระบวนการวิเคราะห์หรือจัดการด้วยวิธีการใดวิธีการหนึ่ง ให้อยู่ในรูปแบบที่สามามารถนำไปใช้ประโยชน์ในการตัดสินใจได้ ทำให้มองเห็นภาพชัดเจนความสัมพันธ์ของข้อมูลและข้อมูลข่าวสาร มีดังนี้</a:t>
            </a:r>
          </a:p>
          <a:p>
            <a:pPr marL="0" indent="0">
              <a:buNone/>
            </a:pPr>
            <a:endParaRPr lang="th-TH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5" y="4850729"/>
            <a:ext cx="2223570" cy="14842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584" y="5115761"/>
            <a:ext cx="1681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accent3">
                    <a:lumMod val="75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ข้อมูล (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Dat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a</a:t>
            </a:r>
            <a:r>
              <a:rPr lang="th-TH" dirty="0" smtClean="0">
                <a:solidFill>
                  <a:schemeClr val="accent3">
                    <a:lumMod val="75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)</a:t>
            </a:r>
            <a:endParaRPr lang="th-TH" dirty="0">
              <a:solidFill>
                <a:schemeClr val="accent3">
                  <a:lumMod val="75000"/>
                </a:schemeClr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206711" y="5013176"/>
            <a:ext cx="2160240" cy="1159341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rgbClr val="0070C0"/>
                </a:solidFill>
              </a:rPr>
              <a:t>การวิเคราะห์</a:t>
            </a:r>
            <a:endParaRPr lang="th-TH" dirty="0">
              <a:solidFill>
                <a:srgbClr val="0070C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43" y="2858974"/>
            <a:ext cx="8230313" cy="11400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007" y="4713125"/>
            <a:ext cx="2641191" cy="17594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15850" y="4643886"/>
            <a:ext cx="3707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rgbClr val="00B050"/>
                </a:solidFill>
              </a:rPr>
              <a:t>ข้อมูลข่าวสาร(</a:t>
            </a:r>
            <a:r>
              <a:rPr lang="en-US" dirty="0" smtClean="0">
                <a:solidFill>
                  <a:srgbClr val="00B050"/>
                </a:solidFill>
              </a:rPr>
              <a:t>Information</a:t>
            </a:r>
            <a:r>
              <a:rPr lang="th-TH" dirty="0" smtClean="0">
                <a:solidFill>
                  <a:srgbClr val="00B050"/>
                </a:solidFill>
              </a:rPr>
              <a:t>)</a:t>
            </a:r>
            <a:endParaRPr lang="th-TH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464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45262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h-TH" dirty="0" smtClean="0">
                <a:solidFill>
                  <a:srgbClr val="FF0000"/>
                </a:solidFill>
              </a:rPr>
              <a:t>2. ความสำคัญของข้อมูลข่าวสารทางสุขภาพ</a:t>
            </a:r>
          </a:p>
          <a:p>
            <a:pPr marL="0" indent="0">
              <a:buNone/>
            </a:pPr>
            <a:r>
              <a:rPr lang="th-TH" dirty="0"/>
              <a:t> </a:t>
            </a:r>
            <a:r>
              <a:rPr lang="th-TH" dirty="0" smtClean="0"/>
              <a:t>      </a:t>
            </a:r>
            <a:r>
              <a:rPr lang="th-TH" sz="2800" dirty="0" smtClean="0"/>
              <a:t>ข่าวสารมีบทบาทในการดำเนินชีวิตอย่างมาก ซึ่งในยุคปัจจุบันมีความเจริญก้าวหน้าทางด้านเทคโนโลยีที่มากขึ้น โลกมนุษย์ในยุคนี้ไร้พรมแดน ดังนั้นข้อมูลข่าวสารที่เกี่ยวกับสุขภาพมีการเผยแพร่อย่างรวดเร็ว โดยเฉพาะอย่างยิ่งข้อมูลข่าวสารสุขภาพที่มีรูปแบบของการโฆษณาชวนเชื่อ ซึ่งปัจจุบันนี้มีเป็นจำนวนมากและมีอิทธิพลหรือบทบาทต่อการดำเนินชีวิตของคนเรามากขึ้น </a:t>
            </a:r>
          </a:p>
          <a:p>
            <a:pPr marL="0" indent="0">
              <a:buNone/>
            </a:pPr>
            <a:r>
              <a:rPr lang="th-TH" sz="2800" dirty="0"/>
              <a:t>	</a:t>
            </a:r>
            <a:r>
              <a:rPr lang="th-TH" sz="2800" dirty="0" smtClean="0"/>
              <a:t>ข้อมูลข่าวสารสุขภาพ </a:t>
            </a:r>
            <a:r>
              <a:rPr lang="th-TH" sz="2800" dirty="0" smtClean="0">
                <a:solidFill>
                  <a:srgbClr val="00B0F0"/>
                </a:solidFill>
              </a:rPr>
              <a:t>(</a:t>
            </a:r>
            <a:r>
              <a:rPr lang="en-US" sz="2800" dirty="0" smtClean="0">
                <a:solidFill>
                  <a:srgbClr val="00B0F0"/>
                </a:solidFill>
              </a:rPr>
              <a:t>Health Information</a:t>
            </a:r>
            <a:r>
              <a:rPr lang="th-TH" sz="2800" dirty="0" smtClean="0">
                <a:solidFill>
                  <a:srgbClr val="00B0F0"/>
                </a:solidFill>
              </a:rPr>
              <a:t>) </a:t>
            </a:r>
            <a:r>
              <a:rPr lang="th-TH" sz="2800" dirty="0" smtClean="0"/>
              <a:t>หมายถึง ข้อมูลข่าวสารที่เกี่ยวกับการแพทย์และสาธารณสุข ซึ่งมีประโยชน์ต่อการนำมาตัดสินใจในการดำเนินกิจกรรมทางด้านสุขภาพ ซึ่งจะมีข่าวสารเกี่ยวกับสุขภาพของเรา ได้แก่ ข้อมูลข่าวสารที่เกี่ยวข้องกับการส่งเสริมสุขภาพ  ข้อมูลข่าวสารที่เกี่ยวข้องกับการป้องกันโรค </a:t>
            </a:r>
            <a:r>
              <a:rPr lang="th-TH" sz="2800" dirty="0"/>
              <a:t>ข้อมูลข่าวสาร</a:t>
            </a:r>
            <a:r>
              <a:rPr lang="th-TH" sz="2800" dirty="0" smtClean="0"/>
              <a:t>ที่เกี่ยวข้องกับการรักษาพยาบาล และข้อมูล</a:t>
            </a:r>
            <a:r>
              <a:rPr lang="th-TH" sz="2800" dirty="0"/>
              <a:t>ข่าวสาร</a:t>
            </a:r>
            <a:r>
              <a:rPr lang="th-TH" sz="2800" dirty="0" smtClean="0"/>
              <a:t>ที่เกี่ยวข้องกับการฟื้นฟูสมรรถภาพ  ข้อมูลข่าวสารเหล่านี้จึงมีประโยชน์ต่อผู้ที่ดูแลรักษาสุขภาพ</a:t>
            </a:r>
            <a:endParaRPr lang="th-TH" sz="2800" dirty="0"/>
          </a:p>
        </p:txBody>
      </p:sp>
    </p:spTree>
    <p:extLst>
      <p:ext uri="{BB962C8B-B14F-4D97-AF65-F5344CB8AC3E}">
        <p14:creationId xmlns:p14="http://schemas.microsoft.com/office/powerpoint/2010/main" val="3129570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26280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>
                <a:solidFill>
                  <a:srgbClr val="FF0000"/>
                </a:solidFill>
              </a:rPr>
              <a:t>3. ข้อมูลข่าวสารที่เกี่ยวข้องกับการดำเนินชีวิต</a:t>
            </a:r>
          </a:p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	</a:t>
            </a:r>
            <a:r>
              <a:rPr lang="th-TH" sz="2800" dirty="0" smtClean="0"/>
              <a:t>ข้อมูลข่าวสารสุขภาพ มีบทบาทสำคัญต่อการดำเนินชีวิตของคนเรา คือเป็นสิ่งที่ช่วยทำให้บุคคลสามารถตัดสินใจได้ว่าควรจะดำเนินชีวิตอย่างไร เพื่อก่อให้เกิดสุขภาพที่ดีต่อตนเอง ข้อมูลข่าวสารสุขภาพจะเกิดประโยชน์ต่อการตัดสินใจ 2 ด้าน คือ</a:t>
            </a:r>
          </a:p>
          <a:p>
            <a:pPr marL="0" indent="0">
              <a:buNone/>
            </a:pPr>
            <a:r>
              <a:rPr lang="th-TH" sz="2800" dirty="0" smtClean="0"/>
              <a:t>         3.1 ด้านการวางแผน  จะเกิดผลดีและสำเร็จได้ นั้น ขึ้นอยู่กับข้อมูลข่าวสาร ซึ่งจะมีผลต่อการตัดสินใจในการวางแผนของบุคคล ที่จะนำไปพิจารณาในการดูแลและรักษาสุขภาพให้บังเกิดผลดีที่สุด</a:t>
            </a:r>
          </a:p>
          <a:p>
            <a:pPr marL="0" indent="0">
              <a:buNone/>
            </a:pPr>
            <a:r>
              <a:rPr lang="th-TH" sz="2800" dirty="0" smtClean="0"/>
              <a:t>         3.2 ด้านการควบคุม ข้อมูลข่าวสารสุขภาพ มีประโยชน์ต่อการควบคุม หรือการประเมินผล ในการที่จะตัดสินใจดำเนินการที่เหมาะสมต่อสุขภาพ</a:t>
            </a:r>
            <a:endParaRPr lang="th-TH" sz="2800" dirty="0"/>
          </a:p>
        </p:txBody>
      </p:sp>
    </p:spTree>
    <p:extLst>
      <p:ext uri="{BB962C8B-B14F-4D97-AF65-F5344CB8AC3E}">
        <p14:creationId xmlns:p14="http://schemas.microsoft.com/office/powerpoint/2010/main" val="31884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8352928" cy="45262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dirty="0" smtClean="0">
                <a:solidFill>
                  <a:srgbClr val="FF0000"/>
                </a:solidFill>
              </a:rPr>
              <a:t>4. แหล่งของข้อมูลข่าวสารสุขภาพ</a:t>
            </a:r>
            <a:r>
              <a:rPr lang="th-TH" dirty="0" smtClean="0"/>
              <a:t> </a:t>
            </a:r>
          </a:p>
          <a:p>
            <a:pPr marL="0" indent="0">
              <a:buNone/>
            </a:pPr>
            <a:r>
              <a:rPr lang="th-TH" dirty="0" smtClean="0"/>
              <a:t>    </a:t>
            </a:r>
            <a:r>
              <a:rPr lang="th-TH" sz="2800" dirty="0" smtClean="0"/>
              <a:t>สามารถสืบค้นได้จากแหล่งมากมาย ซึ่งจำแนกได้ 2 กลุ่ม</a:t>
            </a:r>
          </a:p>
          <a:p>
            <a:pPr marL="0" indent="0">
              <a:buNone/>
            </a:pPr>
            <a:r>
              <a:rPr lang="th-TH" sz="2800" dirty="0"/>
              <a:t>	</a:t>
            </a:r>
            <a:r>
              <a:rPr lang="th-TH" sz="2800" dirty="0" smtClean="0"/>
              <a:t>4.1 แหล่งข่าวปฐมภูมิ  เป็นแหล่งของข้อมูลข่าวสารสุขภาพที่ได้รับมาโดยตรง เช่น การสัมภาษณ์ การสอบถามจากผู้ที่เกี่ยวข้องโดยตรง มักเป็นแหล่งที่มีคุณค่าในด้านความถูกต้อง และตรวจสอบได้ เป็นการติดต่อสื่อสารแบบสองทาง ซึ่งได้แก่ เจ้าหน้าที่สาธารณสุขหรือบุคลากรทางการแพทย์ต่างๆ อาสาสมัครหรือผู้นำชุมชนทางด้านสุขภาพ บิดา มารดา ปู่ย่า ตายาย  และบุคคลอื่นในชุมชนที่มีความรู้ทางด้านสุขภาพ (เป็นการสืบทอดภูมิปัญญาชาวบ้าน) </a:t>
            </a:r>
          </a:p>
          <a:p>
            <a:pPr marL="0" indent="0">
              <a:buNone/>
            </a:pPr>
            <a:r>
              <a:rPr lang="th-TH" sz="2800" dirty="0"/>
              <a:t>	</a:t>
            </a:r>
            <a:r>
              <a:rPr lang="th-TH" sz="2800" dirty="0" smtClean="0"/>
              <a:t>4.2 แหล่งทุติยภูมิ  เป็นแหล่งของข้อมูลข่าวสารสุขภาพที่ไม่ได้รับมาโดยตรง หากแต่มีการบันทึกหรือมีการเผยแพร่อีกต่อหนึ่ง ซึ่งแหล่งข่าวนี้มีการพัฒนาอย่างกว้างขวางและมีเครือข่ายที่โยงใยไปทั่วโลก ได้แก่ สื่อสิ่งพิมพ์ สื่อวิทยุ โทรทัศน์  นิทรรศการด้านสุขภาพ สื่ออิเล็กทรอนิกส์และโทรคมนาคม</a:t>
            </a:r>
            <a:endParaRPr lang="th-TH" sz="2800" dirty="0"/>
          </a:p>
        </p:txBody>
      </p:sp>
    </p:spTree>
    <p:extLst>
      <p:ext uri="{BB962C8B-B14F-4D97-AF65-F5344CB8AC3E}">
        <p14:creationId xmlns:p14="http://schemas.microsoft.com/office/powerpoint/2010/main" val="726684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476672"/>
            <a:ext cx="8229600" cy="45262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h-TH" dirty="0" smtClean="0">
                <a:solidFill>
                  <a:srgbClr val="FF0000"/>
                </a:solidFill>
              </a:rPr>
              <a:t>5. ลักษณะของข้อมูลข่าวสารสุขภาพที่ดีและมีคุณภาพ</a:t>
            </a:r>
          </a:p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	</a:t>
            </a:r>
            <a:r>
              <a:rPr lang="th-TH" sz="2800" dirty="0" smtClean="0"/>
              <a:t>ข้อมูลข่าวสารสุขภาพที่ดีและมีคุณภาพ จะต้องขึ้นอยู่กับการนำไปใช้ประโยชน์และสามารถประยุกต์ใช้ในชีวิตประจำวันได้อย่างเหมาะสม ซึ่งข้อมูลข่าวสารสุขภาพที่ดี มีลักษณะดังนี้</a:t>
            </a:r>
          </a:p>
          <a:p>
            <a:pPr marL="0" indent="0">
              <a:buNone/>
            </a:pPr>
            <a:r>
              <a:rPr lang="th-TH" sz="2800" dirty="0">
                <a:solidFill>
                  <a:srgbClr val="FF0000"/>
                </a:solidFill>
              </a:rPr>
              <a:t>	</a:t>
            </a:r>
            <a:r>
              <a:rPr lang="th-TH" sz="2800" dirty="0" smtClean="0"/>
              <a:t>* ความถูกต้อง </a:t>
            </a:r>
            <a:r>
              <a:rPr lang="th-TH" sz="2800" dirty="0" smtClean="0">
                <a:solidFill>
                  <a:srgbClr val="FF0000"/>
                </a:solidFill>
              </a:rPr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Accuracy</a:t>
            </a:r>
            <a:r>
              <a:rPr lang="th-TH" sz="2800" dirty="0" smtClean="0">
                <a:solidFill>
                  <a:srgbClr val="FF0000"/>
                </a:solidFill>
              </a:rPr>
              <a:t>) </a:t>
            </a:r>
            <a:r>
              <a:rPr lang="th-TH" sz="2800" dirty="0" smtClean="0"/>
              <a:t>หมายถึง ข้อมูลข่าวสารที่แสดงถึงเหตุผล ที่มีความเหมาะสมและสามารถรับฟังได้ มีความเป็นจริง  </a:t>
            </a:r>
          </a:p>
          <a:p>
            <a:pPr marL="0" indent="0">
              <a:buNone/>
            </a:pPr>
            <a:r>
              <a:rPr lang="th-TH" sz="2800" dirty="0"/>
              <a:t>	</a:t>
            </a:r>
            <a:r>
              <a:rPr lang="th-TH" sz="2800" dirty="0" smtClean="0"/>
              <a:t>* ทันเวลา </a:t>
            </a:r>
            <a:r>
              <a:rPr lang="th-TH" sz="2800" dirty="0" smtClean="0">
                <a:solidFill>
                  <a:srgbClr val="FF0000"/>
                </a:solidFill>
              </a:rPr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Timeliness</a:t>
            </a:r>
            <a:r>
              <a:rPr lang="th-TH" sz="2800" dirty="0" smtClean="0">
                <a:solidFill>
                  <a:srgbClr val="FF0000"/>
                </a:solidFill>
              </a:rPr>
              <a:t>) </a:t>
            </a:r>
            <a:r>
              <a:rPr lang="th-TH" sz="2800" dirty="0" smtClean="0"/>
              <a:t>หมายถึง ข้อมูลข่าวสารที่ สามารถนำเสนอได้ทันเวลากับความต้องการของผู้ใข้ข้อมูล</a:t>
            </a:r>
          </a:p>
          <a:p>
            <a:pPr marL="0" indent="0">
              <a:buNone/>
            </a:pPr>
            <a:r>
              <a:rPr lang="th-TH" sz="2800" dirty="0">
                <a:solidFill>
                  <a:srgbClr val="FF0000"/>
                </a:solidFill>
              </a:rPr>
              <a:t>	</a:t>
            </a:r>
            <a:r>
              <a:rPr lang="th-TH" sz="2800" dirty="0" smtClean="0"/>
              <a:t>* ความเกี่ยวพัน </a:t>
            </a:r>
            <a:r>
              <a:rPr lang="th-TH" sz="2800" dirty="0" smtClean="0">
                <a:solidFill>
                  <a:srgbClr val="FF0000"/>
                </a:solidFill>
              </a:rPr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Relevance</a:t>
            </a:r>
            <a:r>
              <a:rPr lang="th-TH" sz="2800" dirty="0" smtClean="0">
                <a:solidFill>
                  <a:srgbClr val="FF0000"/>
                </a:solidFill>
              </a:rPr>
              <a:t>)  </a:t>
            </a:r>
            <a:r>
              <a:rPr lang="th-TH" sz="2800" dirty="0" smtClean="0"/>
              <a:t>ข้อมูลข่าวสารจะต้องมีความเกี่ยวข้องหรือมีความสัมพันธ์กับเรื่องหรือเนื้อหาของสิ่งที่จะต้องตัดสินใจในเวลานั้นๆ และมีความเหมาะสมตรงกับความต้องการใช้ข้อมูลโดยตรงด้วย </a:t>
            </a:r>
          </a:p>
          <a:p>
            <a:pPr marL="0" indent="0">
              <a:buNone/>
            </a:pPr>
            <a:r>
              <a:rPr lang="th-TH" sz="2800" dirty="0"/>
              <a:t>	</a:t>
            </a:r>
            <a:r>
              <a:rPr lang="th-TH" sz="2800" dirty="0" smtClean="0"/>
              <a:t>* คุณภาพ </a:t>
            </a:r>
            <a:r>
              <a:rPr lang="th-TH" sz="2800" dirty="0" smtClean="0">
                <a:solidFill>
                  <a:srgbClr val="FF0000"/>
                </a:solidFill>
              </a:rPr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Quality</a:t>
            </a:r>
            <a:r>
              <a:rPr lang="th-TH" sz="2800" dirty="0" smtClean="0">
                <a:solidFill>
                  <a:srgbClr val="FF0000"/>
                </a:solidFill>
              </a:rPr>
              <a:t>) </a:t>
            </a:r>
            <a:r>
              <a:rPr lang="th-TH" sz="2800" dirty="0" smtClean="0"/>
              <a:t>ข้อมูลมีความครบถ้วน ทันสมัย มีรายละเอียดของข้อมูลข่าวสารที่ชัดเจน จะตรงกับความต้องการของผู้ใช้เป็นหลัก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268500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th-TH" dirty="0"/>
              <a:t/>
            </a:r>
            <a:br>
              <a:rPr lang="th-TH" dirty="0"/>
            </a:br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สุขภาพดีไม่มีขาย ใครอยากได้ </a:t>
            </a:r>
            <a:b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th-TH" sz="31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ต้องมีสุขอนามัยที่ดี ตามสุข</a:t>
            </a:r>
            <a:r>
              <a:rPr lang="th-TH" sz="31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บัญญัติแห่งชาติ</a:t>
            </a:r>
            <a:endParaRPr lang="th-TH" sz="31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5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7776864" cy="437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70877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กระบวนการหลอม">
  <a:themeElements>
    <a:clrScheme name="กระบวนการหลอม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กระบวนการหลอม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กระบวนการหลอม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518</TotalTime>
  <Words>1442</Words>
  <Application>Microsoft Office PowerPoint</Application>
  <PresentationFormat>นำเสนอทางหน้าจอ (4:3)</PresentationFormat>
  <Paragraphs>126</Paragraphs>
  <Slides>20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20</vt:i4>
      </vt:variant>
    </vt:vector>
  </HeadingPairs>
  <TitlesOfParts>
    <vt:vector size="21" baseType="lpstr">
      <vt:lpstr>กระบวนการหลอม</vt:lpstr>
      <vt:lpstr>หน่วยการเรียนรู้ที่ 2   เรื่อง การวางแผนดูแลสุขภาพของตนเองและครอบครัว วิชาสุขศึกษา รหัสวิชา พ31101       ผู้สอนครูขนิษฐา ปราชญ์วิทยา</vt:lpstr>
      <vt:lpstr>กิจกรรมคาบเรียนที่ 2  เรื่องการดูแลสุขภาพของตนเองและครอบครัว 1. ให้นักเรียนศึกษาเรียนรู้จากสื่อที่แขวนไว้นี้ 2.  สรุปผังความคิดเนื้อหาสาระหน่วยการเรียนรู้ที่ 2 (Mind Mapping) 3.  ทำแบบทดสอบหลังเรียน  10 ข้อ ส่งสัปดาห์ต่อไป (25 มกราคม 2564) 4.  ให้นักเรียนศึกษาและออกแบบการดูแลตนเองและครอบครัวโดยยึดหลัก               สุขบัญญัติแห่งชาติ (ทำPower Point) งานบุคคล  ส่ง 25 ม.ค.2564</vt:lpstr>
      <vt:lpstr>คาบที่ 2  เรื่องการวางแผนดูแลสุขภาพของตนเองและครอบครัว   ในครอบครัวแต่ละครอบครัวมักจะพบว่า มีวัยที่แตกต่างกันออกไป โดยทั่วไปมักจะกำหนดไว้ดังนี้        1. วัยทารกและวัยเด็ก เป็นวัยที่พ่อแม่และผู้ใหญ่จะให้การดูแลจัด การวางแผน ตลอดจนสร้างสุขนิสัย ให้เป็นระเบียบเรียบร้อย สร้างทัศนคติในการทำงาน  ใส่ใจในการดูแลสุขภาพของตนเอง        2. วัยรุ่น จะมีอายุประมาณ 13 – 20 ปี เป็นช่วงที่มีการเปลี่ยนแปลง  ทางด้านร่างกาย อารมณ์ และพฤติกรรมอย่างรวดเร็ว เป็นช่วงต่อระหว่างเด็กกับผู้ใหญ่ เป็นช่วงที่สำคัญที่จะสร้างเสริมสุขภาพและแบบแผนการดำเนินชีวิต จะได้เติบโตไปเป็นผู้ใหญ่อย่างมีคุณภาพ  </vt:lpstr>
      <vt:lpstr>การดูแลสุขภาพครอบครัว</vt:lpstr>
      <vt:lpstr>กระบวนการในการดูแลสุขภาพของตนเองและครอบครัว</vt:lpstr>
      <vt:lpstr>งานนำเสนอ PowerPoint</vt:lpstr>
      <vt:lpstr>การวางแผนดูแลสุขภาพของตนเองและครอบครัว</vt:lpstr>
      <vt:lpstr>งานนำเสนอ PowerPoint</vt:lpstr>
      <vt:lpstr>ขั้นตอนในการวางแผนดูแลสุขภาพของตนเองและครอบครัว</vt:lpstr>
      <vt:lpstr>การวางแผนดูแลสุขภาพโดยใช้ปรัชญาเศรษฐกิจพอเพียง</vt:lpstr>
      <vt:lpstr>งานสาธารณสุขมูลฐานกับการดูแลสุขภาพของตนเองและครอบครัว</vt:lpstr>
      <vt:lpstr>ตารางการจัดอันดับความสำคัญของพฤติกรรม</vt:lpstr>
      <vt:lpstr>งานสาธารณสุขมูลฐานกับการดูแลสุขภาพของตนเองและครอบครัว</vt:lpstr>
      <vt:lpstr>งานนำเสนอ PowerPoint</vt:lpstr>
      <vt:lpstr>ข้อมูลข่าวสารและแหล่งการเรียนรู้ทางสุขภาพ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สุขภาพดีไม่มีขาย ใครอยากได้    ต้องมีสุขอนามัยที่ดี ตามสุขบัญญัติแห่งชาติ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Udo</dc:creator>
  <cp:lastModifiedBy>Udo</cp:lastModifiedBy>
  <cp:revision>53</cp:revision>
  <dcterms:created xsi:type="dcterms:W3CDTF">2021-01-17T23:15:58Z</dcterms:created>
  <dcterms:modified xsi:type="dcterms:W3CDTF">2021-01-19T04:49:47Z</dcterms:modified>
</cp:coreProperties>
</file>