
<file path=[Content_Types].xml><?xml version="1.0" encoding="utf-8"?>
<Types xmlns="http://schemas.openxmlformats.org/package/2006/content-types">
  <Default Extension="bmp" ContentType="image/bmp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0"/>
  </p:normalViewPr>
  <p:slideViewPr>
    <p:cSldViewPr snapToGrid="0" snapToObjects="1">
      <p:cViewPr>
        <p:scale>
          <a:sx n="89" d="100"/>
          <a:sy n="89" d="100"/>
        </p:scale>
        <p:origin x="1432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3F2D34C8-86B6-DA41-A71E-ECA808F6CF99}" type="datetimeFigureOut">
              <a:rPr lang="th-TH" smtClean="0"/>
              <a:t>19/02/64</a:t>
            </a:fld>
            <a:endParaRPr lang="th-TH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DBDD6F-7343-D44F-9B8E-D965DDA1514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51443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F2D34C8-86B6-DA41-A71E-ECA808F6CF99}" type="datetimeFigureOut">
              <a:rPr lang="th-TH" smtClean="0"/>
              <a:t>19/02/64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DBDD6F-7343-D44F-9B8E-D965DDA1514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1510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F2D34C8-86B6-DA41-A71E-ECA808F6CF99}" type="datetimeFigureOut">
              <a:rPr lang="th-TH" smtClean="0"/>
              <a:t>19/02/64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DBDD6F-7343-D44F-9B8E-D965DDA1514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175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F2D34C8-86B6-DA41-A71E-ECA808F6CF99}" type="datetimeFigureOut">
              <a:rPr lang="th-TH" smtClean="0"/>
              <a:t>19/02/64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DBDD6F-7343-D44F-9B8E-D965DDA1514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6033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F2D34C8-86B6-DA41-A71E-ECA808F6CF99}" type="datetimeFigureOut">
              <a:rPr lang="th-TH" smtClean="0"/>
              <a:t>19/02/64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DBDD6F-7343-D44F-9B8E-D965DDA1514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85012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F2D34C8-86B6-DA41-A71E-ECA808F6CF99}" type="datetimeFigureOut">
              <a:rPr lang="th-TH" smtClean="0"/>
              <a:t>19/02/64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DBDD6F-7343-D44F-9B8E-D965DDA1514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5475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F2D34C8-86B6-DA41-A71E-ECA808F6CF99}" type="datetimeFigureOut">
              <a:rPr lang="th-TH" smtClean="0"/>
              <a:t>19/02/64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DBDD6F-7343-D44F-9B8E-D965DDA1514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1813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F2D34C8-86B6-DA41-A71E-ECA808F6CF99}" type="datetimeFigureOut">
              <a:rPr lang="th-TH" smtClean="0"/>
              <a:t>19/02/64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3DBDD6F-7343-D44F-9B8E-D965DDA1514D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45610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F2D34C8-86B6-DA41-A71E-ECA808F6CF99}" type="datetimeFigureOut">
              <a:rPr lang="th-TH" smtClean="0"/>
              <a:t>19/02/64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DBDD6F-7343-D44F-9B8E-D965DDA1514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2110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F2D34C8-86B6-DA41-A71E-ECA808F6CF99}" type="datetimeFigureOut">
              <a:rPr lang="th-TH" smtClean="0"/>
              <a:t>19/02/64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DBDD6F-7343-D44F-9B8E-D965DDA1514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0654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F2D34C8-86B6-DA41-A71E-ECA808F6CF99}" type="datetimeFigureOut">
              <a:rPr lang="th-TH" smtClean="0"/>
              <a:t>19/02/64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DBDD6F-7343-D44F-9B8E-D965DDA1514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6289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3F2D34C8-86B6-DA41-A71E-ECA808F6CF99}" type="datetimeFigureOut">
              <a:rPr lang="th-TH" smtClean="0"/>
              <a:t>19/02/64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03DBDD6F-7343-D44F-9B8E-D965DDA1514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150057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995F625-BE4F-4433-8290-5DF0E8589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102662-1FA4-4C7A-B144-19699DF43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5E224A-5F26-423E-949C-07A720F39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F1DA18-4CA4-40CF-9ACA-105D8373B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F6A8C685-56E4-0A4B-B3E7-E0FE4B36BDBD}"/>
              </a:ext>
            </a:extLst>
          </p:cNvPr>
          <p:cNvSpPr txBox="1"/>
          <p:nvPr/>
        </p:nvSpPr>
        <p:spPr>
          <a:xfrm>
            <a:off x="797051" y="1887795"/>
            <a:ext cx="10464631" cy="46601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1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rPr>
              <a:t>รหัสวิชา ส๓๑๑๐๔  </a:t>
            </a:r>
          </a:p>
          <a:p>
            <a:pPr algn="ctr" defTabSz="914400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1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rPr>
              <a:t>รายวิชาประวัติศาสตร์ไทย๒</a:t>
            </a:r>
          </a:p>
          <a:p>
            <a:pPr algn="ctr" defTabSz="914400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1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rPr>
              <a:t>เรื่องบุคคลที่ ๑พ่อขุนศรีอินทราทิตย์</a:t>
            </a:r>
          </a:p>
          <a:p>
            <a:pPr algn="ctr" defTabSz="914400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endParaRPr lang="en-US" sz="6100" b="0" kern="1200" cap="all" spc="-100" baseline="0" dirty="0">
              <a:solidFill>
                <a:schemeClr val="tx1"/>
              </a:solidFill>
              <a:effectLst>
                <a:outerShdw blurRad="38100" dist="127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n-ea"/>
              <a:cs typeface="+mn-cs"/>
            </a:endParaRPr>
          </a:p>
          <a:p>
            <a:pPr algn="ctr" defTabSz="914400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endParaRPr lang="en-US" sz="6100" b="0" kern="1200" cap="all" spc="-100" baseline="0" dirty="0">
              <a:solidFill>
                <a:schemeClr val="tx1"/>
              </a:solidFill>
              <a:effectLst>
                <a:outerShdw blurRad="38100" dist="127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6D1B74-744B-4231-97DB-86B4C9C5E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10955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BC98C72-9EDD-4426-B45A-84E06A7CD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11442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887186-EE44-4AD3-BEFE-3478B4537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11442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8EECC4E-F1C0-4C09-A7FD-4D623DACC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4438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076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FB29C5-9E32-4F49-A689-B10EE31E5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27543E85-601F-4946-B144-F604956A5158}"/>
              </a:ext>
            </a:extLst>
          </p:cNvPr>
          <p:cNvSpPr txBox="1"/>
          <p:nvPr/>
        </p:nvSpPr>
        <p:spPr>
          <a:xfrm>
            <a:off x="3782839" y="1663463"/>
            <a:ext cx="7370267" cy="353107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จัดทำโดย</a:t>
            </a: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th-TH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นาย</a:t>
            </a: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ชีพชนก</a:t>
            </a: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กสานติกุล</a:t>
            </a: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th-TH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ม</a:t>
            </a:r>
            <a:r>
              <a:rPr lang="th-TH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๔/๒</a:t>
            </a:r>
            <a:r>
              <a:rPr lang="th-TH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เลขที่</a:t>
            </a: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๑  </a:t>
            </a:r>
            <a:endParaRPr lang="th-TH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เสนอ</a:t>
            </a:r>
            <a:b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ครู</a:t>
            </a:r>
            <a:r>
              <a:rPr lang="th-TH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นาตยา</a:t>
            </a: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สุกจั่น</a:t>
            </a: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8689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96B33DE-361E-254F-B931-C946F48C7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712" y="1916670"/>
            <a:ext cx="5716338" cy="30427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000" cap="all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๑.พ่อขุนศรีอินทราทิตย์</a:t>
            </a:r>
          </a:p>
        </p:txBody>
      </p:sp>
      <p:pic>
        <p:nvPicPr>
          <p:cNvPr id="9" name="รูปภาพ 8" descr="รูปภาพประกอบด้วย กลางแจ้ง, เล่นสกี, บุคคล, ทางลาด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BF06982-7DC0-8D4B-BBAF-5E4574358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806" y="1225575"/>
            <a:ext cx="2798747" cy="4424897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352D46EF-C9C0-9E43-902D-B43A40AF09C5}"/>
              </a:ext>
            </a:extLst>
          </p:cNvPr>
          <p:cNvSpPr txBox="1"/>
          <p:nvPr/>
        </p:nvSpPr>
        <p:spPr>
          <a:xfrm>
            <a:off x="5586413" y="48434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777710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36AA881D-BAF0-B24D-B948-C68299AE72CD}"/>
              </a:ext>
            </a:extLst>
          </p:cNvPr>
          <p:cNvSpPr txBox="1"/>
          <p:nvPr/>
        </p:nvSpPr>
        <p:spPr>
          <a:xfrm>
            <a:off x="2794526" y="1357142"/>
            <a:ext cx="77067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dirty="0"/>
              <a:t>๑.พระองค์มีพระนามเดิมว่าอะไร</a:t>
            </a: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D65462AF-17AF-8F4E-A6DB-A9D3F0FC5715}"/>
              </a:ext>
            </a:extLst>
          </p:cNvPr>
          <p:cNvSpPr txBox="1"/>
          <p:nvPr/>
        </p:nvSpPr>
        <p:spPr>
          <a:xfrm>
            <a:off x="1527748" y="2616230"/>
            <a:ext cx="3943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4400" b="1" spc="80" dirty="0"/>
              <a:t>๑.พ่อขุนศรีอินทราทิตย์</a:t>
            </a: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1D090E1F-0336-084C-A465-26E6E490C763}"/>
              </a:ext>
            </a:extLst>
          </p:cNvPr>
          <p:cNvSpPr/>
          <p:nvPr/>
        </p:nvSpPr>
        <p:spPr>
          <a:xfrm>
            <a:off x="7199819" y="2616230"/>
            <a:ext cx="277319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th-TH" sz="4400" b="1" spc="80" dirty="0"/>
              <a:t>๒</a:t>
            </a:r>
            <a:r>
              <a:rPr lang="en-US" sz="4400" b="1" spc="80" dirty="0"/>
              <a:t>.พ่อขุน</a:t>
            </a:r>
            <a:r>
              <a:rPr lang="th-TH" sz="4400" b="1" spc="80" dirty="0"/>
              <a:t>ผาเมือง</a:t>
            </a:r>
            <a:endParaRPr lang="en-US" sz="4400" b="1" spc="80" dirty="0"/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B5D58C66-647B-614F-9B0D-E5F9132FC647}"/>
              </a:ext>
            </a:extLst>
          </p:cNvPr>
          <p:cNvSpPr/>
          <p:nvPr/>
        </p:nvSpPr>
        <p:spPr>
          <a:xfrm>
            <a:off x="1527748" y="4054308"/>
            <a:ext cx="31809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th-TH" sz="4400" b="1" spc="80" dirty="0"/>
              <a:t>๓พ่อขุนศรีนาวนำ</a:t>
            </a:r>
            <a:r>
              <a:rPr lang="th-TH" sz="4400" b="1" spc="80" dirty="0" err="1"/>
              <a:t>ถุม</a:t>
            </a:r>
            <a:endParaRPr lang="en-US" sz="4400" b="1" spc="80" dirty="0"/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4E69831A-9483-EF4D-8582-D37EAD51E210}"/>
              </a:ext>
            </a:extLst>
          </p:cNvPr>
          <p:cNvSpPr/>
          <p:nvPr/>
        </p:nvSpPr>
        <p:spPr>
          <a:xfrm>
            <a:off x="7199819" y="4054308"/>
            <a:ext cx="319863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th-TH" sz="4400" b="1" spc="80" dirty="0"/>
              <a:t>๔</a:t>
            </a:r>
            <a:r>
              <a:rPr lang="en-US" sz="4400" b="1" spc="80" dirty="0"/>
              <a:t>.พ่อขุน</a:t>
            </a:r>
            <a:r>
              <a:rPr lang="th-TH" sz="4400" b="1" spc="80" dirty="0"/>
              <a:t>คำรามแหง</a:t>
            </a:r>
            <a:endParaRPr lang="en-US" sz="4400" b="1" spc="80" dirty="0"/>
          </a:p>
        </p:txBody>
      </p:sp>
    </p:spTree>
    <p:extLst>
      <p:ext uri="{BB962C8B-B14F-4D97-AF65-F5344CB8AC3E}">
        <p14:creationId xmlns:p14="http://schemas.microsoft.com/office/powerpoint/2010/main" val="1102512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4F60477E-04F6-F04E-BEFF-5387C7E8E662}"/>
              </a:ext>
            </a:extLst>
          </p:cNvPr>
          <p:cNvSpPr txBox="1"/>
          <p:nvPr/>
        </p:nvSpPr>
        <p:spPr>
          <a:xfrm>
            <a:off x="2638763" y="1285876"/>
            <a:ext cx="69144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dirty="0"/>
              <a:t>๒.พระองค์ได้สถาปนาราชวงศ์ใด</a:t>
            </a: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F66BF576-6189-E74F-8180-C8D00268D0DB}"/>
              </a:ext>
            </a:extLst>
          </p:cNvPr>
          <p:cNvSpPr/>
          <p:nvPr/>
        </p:nvSpPr>
        <p:spPr>
          <a:xfrm>
            <a:off x="2048177" y="2484894"/>
            <a:ext cx="2706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4400" b="1" spc="80" dirty="0"/>
              <a:t>๑.</a:t>
            </a:r>
            <a:r>
              <a:rPr lang="th-TH" sz="4400" b="1" spc="80" dirty="0"/>
              <a:t>ราชวงศ์จักรี</a:t>
            </a:r>
            <a:endParaRPr lang="en-US" sz="4400" b="1" spc="80" dirty="0"/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A21045DF-E0B0-1446-8ECD-387DCA6483C3}"/>
              </a:ext>
            </a:extLst>
          </p:cNvPr>
          <p:cNvSpPr/>
          <p:nvPr/>
        </p:nvSpPr>
        <p:spPr>
          <a:xfrm>
            <a:off x="6627639" y="2545318"/>
            <a:ext cx="33733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th-TH" sz="4400" b="1" spc="80" dirty="0"/>
              <a:t>๒.ราชวงศ์พระร่วง</a:t>
            </a:r>
            <a:endParaRPr lang="en-US" sz="4400" b="1" spc="80" dirty="0"/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99193D70-5051-F543-8A39-E78340C026FC}"/>
              </a:ext>
            </a:extLst>
          </p:cNvPr>
          <p:cNvSpPr/>
          <p:nvPr/>
        </p:nvSpPr>
        <p:spPr>
          <a:xfrm>
            <a:off x="2069817" y="3726775"/>
            <a:ext cx="24044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th-TH" sz="4400" b="1" spc="80" dirty="0"/>
              <a:t>๓.ราชวงศ์ถัง</a:t>
            </a:r>
            <a:endParaRPr lang="en-US" sz="4400" b="1" spc="80" dirty="0"/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33992B8A-30C4-0943-84AC-47D0BA3EC3E5}"/>
              </a:ext>
            </a:extLst>
          </p:cNvPr>
          <p:cNvSpPr/>
          <p:nvPr/>
        </p:nvSpPr>
        <p:spPr>
          <a:xfrm>
            <a:off x="6724104" y="3726775"/>
            <a:ext cx="292412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th-TH" sz="4400" b="1" spc="80" dirty="0"/>
              <a:t>๔.ราชวงศ์อู่ทอง</a:t>
            </a:r>
            <a:endParaRPr lang="en-US" sz="4400" b="1" spc="80" dirty="0"/>
          </a:p>
        </p:txBody>
      </p:sp>
    </p:spTree>
    <p:extLst>
      <p:ext uri="{BB962C8B-B14F-4D97-AF65-F5344CB8AC3E}">
        <p14:creationId xmlns:p14="http://schemas.microsoft.com/office/powerpoint/2010/main" val="19632505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ฟองสบู่">
  <a:themeElements>
    <a:clrScheme name="ฟองสบู่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ฟองสบู่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ฟองสบู่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{DFBE89AA-9CC1-774F-B408-F172C68ED9D9}tf10001067</Template>
  <TotalTime>346</TotalTime>
  <Words>96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ฟองสบู่</vt:lpstr>
      <vt:lpstr>PowerPoint Presentation</vt:lpstr>
      <vt:lpstr>PowerPoint Presentation</vt:lpstr>
      <vt:lpstr>๑.พ่อขุนศรีอินทราทิตย์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CHEECHANOK KASANTIKUL</dc:creator>
  <cp:lastModifiedBy>cheepchanok055@gmail.com</cp:lastModifiedBy>
  <cp:revision>11</cp:revision>
  <dcterms:created xsi:type="dcterms:W3CDTF">2021-02-10T02:15:32Z</dcterms:created>
  <dcterms:modified xsi:type="dcterms:W3CDTF">2021-02-19T07:29:30Z</dcterms:modified>
</cp:coreProperties>
</file>