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6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embeddedFontLst>
    <p:embeddedFont>
      <p:font typeface="Paytone One" panose="020B0604020202020204" charset="0"/>
      <p:regular r:id="rId11"/>
    </p:embeddedFont>
    <p:embeddedFont>
      <p:font typeface="Archivo" panose="020B0604020202020204" charset="0"/>
      <p:regular r:id="rId12"/>
      <p:bold r:id="rId13"/>
      <p:italic r:id="rId14"/>
      <p:boldItalic r:id="rId15"/>
    </p:embeddedFont>
    <p:embeddedFont>
      <p:font typeface="Chivo Light" panose="020B0604020202020204" charset="0"/>
      <p:regular r:id="rId16"/>
      <p:bold r:id="rId17"/>
      <p:italic r:id="rId18"/>
      <p:boldItalic r:id="rId19"/>
    </p:embeddedFont>
    <p:embeddedFont>
      <p:font typeface="Poiret One" panose="020B0604020202020204" charset="0"/>
      <p:regular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356F693-AC06-4B7B-BFCD-A739EE41FECF}">
  <a:tblStyle styleId="{3356F693-AC06-4B7B-BFCD-A739EE41FEC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60"/>
  </p:normalViewPr>
  <p:slideViewPr>
    <p:cSldViewPr>
      <p:cViewPr varScale="1">
        <p:scale>
          <a:sx n="145" d="100"/>
          <a:sy n="145" d="100"/>
        </p:scale>
        <p:origin x="630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7504634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714a506a68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714a506a68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140679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96349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 rot="1275">
            <a:off x="2490437" y="1808125"/>
            <a:ext cx="4044300" cy="17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Font typeface="Paytone One"/>
              <a:buNone/>
              <a:defRPr sz="5200" b="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Font typeface="Paytone One"/>
              <a:buNone/>
              <a:defRPr sz="9600">
                <a:latin typeface="Paytone One"/>
                <a:ea typeface="Paytone One"/>
                <a:cs typeface="Paytone One"/>
                <a:sym typeface="Paytone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Font typeface="Paytone One"/>
              <a:buNone/>
              <a:defRPr sz="9600">
                <a:latin typeface="Paytone One"/>
                <a:ea typeface="Paytone One"/>
                <a:cs typeface="Paytone One"/>
                <a:sym typeface="Paytone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Font typeface="Paytone One"/>
              <a:buNone/>
              <a:defRPr sz="9600">
                <a:latin typeface="Paytone One"/>
                <a:ea typeface="Paytone One"/>
                <a:cs typeface="Paytone One"/>
                <a:sym typeface="Paytone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Font typeface="Paytone One"/>
              <a:buNone/>
              <a:defRPr sz="9600">
                <a:latin typeface="Paytone One"/>
                <a:ea typeface="Paytone One"/>
                <a:cs typeface="Paytone One"/>
                <a:sym typeface="Paytone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Font typeface="Paytone One"/>
              <a:buNone/>
              <a:defRPr sz="9600">
                <a:latin typeface="Paytone One"/>
                <a:ea typeface="Paytone One"/>
                <a:cs typeface="Paytone One"/>
                <a:sym typeface="Paytone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Font typeface="Paytone One"/>
              <a:buNone/>
              <a:defRPr sz="9600">
                <a:latin typeface="Paytone One"/>
                <a:ea typeface="Paytone One"/>
                <a:cs typeface="Paytone One"/>
                <a:sym typeface="Paytone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Font typeface="Paytone One"/>
              <a:buNone/>
              <a:defRPr sz="9600">
                <a:latin typeface="Paytone One"/>
                <a:ea typeface="Paytone One"/>
                <a:cs typeface="Paytone One"/>
                <a:sym typeface="Paytone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Font typeface="Paytone One"/>
              <a:buNone/>
              <a:defRPr sz="9600">
                <a:latin typeface="Paytone One"/>
                <a:ea typeface="Paytone One"/>
                <a:cs typeface="Paytone One"/>
                <a:sym typeface="Paytone One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 rot="1394">
            <a:off x="3365675" y="3595550"/>
            <a:ext cx="2219100" cy="6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chivo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chivo"/>
              <a:buNone/>
              <a:defRPr sz="2800">
                <a:latin typeface="Archivo"/>
                <a:ea typeface="Archivo"/>
                <a:cs typeface="Archivo"/>
                <a:sym typeface="Archivo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chivo"/>
              <a:buNone/>
              <a:defRPr sz="2800">
                <a:latin typeface="Archivo"/>
                <a:ea typeface="Archivo"/>
                <a:cs typeface="Archivo"/>
                <a:sym typeface="Archivo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chivo"/>
              <a:buNone/>
              <a:defRPr sz="2800">
                <a:latin typeface="Archivo"/>
                <a:ea typeface="Archivo"/>
                <a:cs typeface="Archivo"/>
                <a:sym typeface="Archivo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chivo"/>
              <a:buNone/>
              <a:defRPr sz="2800">
                <a:latin typeface="Archivo"/>
                <a:ea typeface="Archivo"/>
                <a:cs typeface="Archivo"/>
                <a:sym typeface="Archivo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chivo"/>
              <a:buNone/>
              <a:defRPr sz="2800">
                <a:latin typeface="Archivo"/>
                <a:ea typeface="Archivo"/>
                <a:cs typeface="Archivo"/>
                <a:sym typeface="Archivo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chivo"/>
              <a:buNone/>
              <a:defRPr sz="2800">
                <a:latin typeface="Archivo"/>
                <a:ea typeface="Archivo"/>
                <a:cs typeface="Archivo"/>
                <a:sym typeface="Archivo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chivo"/>
              <a:buNone/>
              <a:defRPr sz="2800">
                <a:latin typeface="Archivo"/>
                <a:ea typeface="Archivo"/>
                <a:cs typeface="Archivo"/>
                <a:sym typeface="Archivo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chivo"/>
              <a:buNone/>
              <a:defRPr sz="2800"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 rot="5400000">
            <a:off x="2286263" y="-1821490"/>
            <a:ext cx="4552422" cy="8705853"/>
          </a:xfrm>
          <a:custGeom>
            <a:avLst/>
            <a:gdLst/>
            <a:ahLst/>
            <a:cxnLst/>
            <a:rect l="l" t="t" r="r" b="b"/>
            <a:pathLst>
              <a:path w="38396" h="57876" extrusionOk="0">
                <a:moveTo>
                  <a:pt x="3581" y="1"/>
                </a:moveTo>
                <a:lnTo>
                  <a:pt x="3581" y="3973"/>
                </a:lnTo>
                <a:lnTo>
                  <a:pt x="0" y="3973"/>
                </a:lnTo>
                <a:lnTo>
                  <a:pt x="0" y="54289"/>
                </a:lnTo>
                <a:lnTo>
                  <a:pt x="3581" y="54289"/>
                </a:lnTo>
                <a:lnTo>
                  <a:pt x="3581" y="57875"/>
                </a:lnTo>
                <a:lnTo>
                  <a:pt x="34810" y="57875"/>
                </a:lnTo>
                <a:lnTo>
                  <a:pt x="34810" y="54289"/>
                </a:lnTo>
                <a:lnTo>
                  <a:pt x="38396" y="54289"/>
                </a:lnTo>
                <a:lnTo>
                  <a:pt x="38396" y="3973"/>
                </a:lnTo>
                <a:lnTo>
                  <a:pt x="34810" y="3973"/>
                </a:lnTo>
                <a:lnTo>
                  <a:pt x="34810" y="1"/>
                </a:lnTo>
                <a:close/>
              </a:path>
            </a:pathLst>
          </a:custGeom>
          <a:noFill/>
          <a:ln w="9525" cap="rnd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" name="Google Shape;12;p2"/>
          <p:cNvSpPr/>
          <p:nvPr/>
        </p:nvSpPr>
        <p:spPr>
          <a:xfrm>
            <a:off x="2618925" y="5440150"/>
            <a:ext cx="10325" cy="9825"/>
          </a:xfrm>
          <a:custGeom>
            <a:avLst/>
            <a:gdLst/>
            <a:ahLst/>
            <a:cxnLst/>
            <a:rect l="l" t="t" r="r" b="b"/>
            <a:pathLst>
              <a:path w="413" h="393" extrusionOk="0">
                <a:moveTo>
                  <a:pt x="206" y="1"/>
                </a:moveTo>
                <a:lnTo>
                  <a:pt x="145" y="130"/>
                </a:lnTo>
                <a:lnTo>
                  <a:pt x="0" y="150"/>
                </a:lnTo>
                <a:lnTo>
                  <a:pt x="103" y="248"/>
                </a:lnTo>
                <a:lnTo>
                  <a:pt x="78" y="392"/>
                </a:lnTo>
                <a:lnTo>
                  <a:pt x="206" y="325"/>
                </a:lnTo>
                <a:lnTo>
                  <a:pt x="335" y="392"/>
                </a:lnTo>
                <a:lnTo>
                  <a:pt x="309" y="248"/>
                </a:lnTo>
                <a:lnTo>
                  <a:pt x="412" y="150"/>
                </a:lnTo>
                <a:lnTo>
                  <a:pt x="268" y="130"/>
                </a:lnTo>
                <a:lnTo>
                  <a:pt x="206" y="1"/>
                </a:lnTo>
                <a:close/>
              </a:path>
            </a:pathLst>
          </a:custGeom>
          <a:noFill/>
          <a:ln w="1675" cap="flat" cmpd="sng">
            <a:solidFill>
              <a:srgbClr val="FFE469"/>
            </a:solidFill>
            <a:prstDash val="solid"/>
            <a:miter lim="5151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3" name="Google Shape;13;p2"/>
          <p:cNvGrpSpPr/>
          <p:nvPr/>
        </p:nvGrpSpPr>
        <p:grpSpPr>
          <a:xfrm rot="5400000" flipH="1">
            <a:off x="-333279" y="1585544"/>
            <a:ext cx="1817133" cy="1589042"/>
            <a:chOff x="3840500" y="1487900"/>
            <a:chExt cx="496525" cy="434200"/>
          </a:xfrm>
        </p:grpSpPr>
        <p:sp>
          <p:nvSpPr>
            <p:cNvPr id="14" name="Google Shape;14;p2"/>
            <p:cNvSpPr/>
            <p:nvPr/>
          </p:nvSpPr>
          <p:spPr>
            <a:xfrm>
              <a:off x="4014250" y="1576900"/>
              <a:ext cx="149050" cy="243325"/>
            </a:xfrm>
            <a:custGeom>
              <a:avLst/>
              <a:gdLst/>
              <a:ahLst/>
              <a:cxnLst/>
              <a:rect l="l" t="t" r="r" b="b"/>
              <a:pathLst>
                <a:path w="5962" h="9733" extrusionOk="0">
                  <a:moveTo>
                    <a:pt x="1" y="1"/>
                  </a:moveTo>
                  <a:lnTo>
                    <a:pt x="1" y="9732"/>
                  </a:lnTo>
                  <a:lnTo>
                    <a:pt x="5961" y="9732"/>
                  </a:lnTo>
                  <a:lnTo>
                    <a:pt x="5961" y="1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4049150" y="1487900"/>
              <a:ext cx="79225" cy="332325"/>
            </a:xfrm>
            <a:custGeom>
              <a:avLst/>
              <a:gdLst/>
              <a:ahLst/>
              <a:cxnLst/>
              <a:rect l="l" t="t" r="r" b="b"/>
              <a:pathLst>
                <a:path w="3169" h="13293" extrusionOk="0">
                  <a:moveTo>
                    <a:pt x="1" y="1"/>
                  </a:moveTo>
                  <a:lnTo>
                    <a:pt x="433" y="13292"/>
                  </a:lnTo>
                  <a:lnTo>
                    <a:pt x="2731" y="13292"/>
                  </a:lnTo>
                  <a:lnTo>
                    <a:pt x="3169" y="1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117550" y="1624550"/>
              <a:ext cx="219475" cy="154725"/>
            </a:xfrm>
            <a:custGeom>
              <a:avLst/>
              <a:gdLst/>
              <a:ahLst/>
              <a:cxnLst/>
              <a:rect l="l" t="t" r="r" b="b"/>
              <a:pathLst>
                <a:path w="8779" h="6189" extrusionOk="0">
                  <a:moveTo>
                    <a:pt x="3957" y="1"/>
                  </a:moveTo>
                  <a:lnTo>
                    <a:pt x="0" y="6188"/>
                  </a:lnTo>
                  <a:lnTo>
                    <a:pt x="8779" y="4339"/>
                  </a:lnTo>
                  <a:lnTo>
                    <a:pt x="8382" y="1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4117425" y="1624550"/>
              <a:ext cx="219600" cy="154725"/>
            </a:xfrm>
            <a:custGeom>
              <a:avLst/>
              <a:gdLst/>
              <a:ahLst/>
              <a:cxnLst/>
              <a:rect l="l" t="t" r="r" b="b"/>
              <a:pathLst>
                <a:path w="8784" h="6189" fill="none" extrusionOk="0">
                  <a:moveTo>
                    <a:pt x="3962" y="1"/>
                  </a:moveTo>
                  <a:lnTo>
                    <a:pt x="8387" y="1"/>
                  </a:lnTo>
                  <a:lnTo>
                    <a:pt x="8784" y="4339"/>
                  </a:lnTo>
                  <a:lnTo>
                    <a:pt x="5" y="6188"/>
                  </a:lnTo>
                  <a:close/>
                  <a:moveTo>
                    <a:pt x="0" y="6188"/>
                  </a:moveTo>
                  <a:lnTo>
                    <a:pt x="8511" y="1387"/>
                  </a:lnTo>
                  <a:moveTo>
                    <a:pt x="8382" y="1"/>
                  </a:moveTo>
                  <a:lnTo>
                    <a:pt x="0" y="6188"/>
                  </a:lnTo>
                  <a:moveTo>
                    <a:pt x="0" y="6188"/>
                  </a:moveTo>
                  <a:lnTo>
                    <a:pt x="8650" y="2963"/>
                  </a:lnTo>
                  <a:moveTo>
                    <a:pt x="6069" y="1"/>
                  </a:moveTo>
                  <a:lnTo>
                    <a:pt x="0" y="6188"/>
                  </a:lnTo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3840500" y="1624550"/>
              <a:ext cx="219500" cy="154725"/>
            </a:xfrm>
            <a:custGeom>
              <a:avLst/>
              <a:gdLst/>
              <a:ahLst/>
              <a:cxnLst/>
              <a:rect l="l" t="t" r="r" b="b"/>
              <a:pathLst>
                <a:path w="8780" h="6189" extrusionOk="0">
                  <a:moveTo>
                    <a:pt x="398" y="1"/>
                  </a:moveTo>
                  <a:lnTo>
                    <a:pt x="1" y="4339"/>
                  </a:lnTo>
                  <a:lnTo>
                    <a:pt x="8779" y="6188"/>
                  </a:lnTo>
                  <a:lnTo>
                    <a:pt x="4818" y="1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3840500" y="1624550"/>
              <a:ext cx="219625" cy="154725"/>
            </a:xfrm>
            <a:custGeom>
              <a:avLst/>
              <a:gdLst/>
              <a:ahLst/>
              <a:cxnLst/>
              <a:rect l="l" t="t" r="r" b="b"/>
              <a:pathLst>
                <a:path w="8785" h="6189" fill="none" extrusionOk="0">
                  <a:moveTo>
                    <a:pt x="8779" y="6188"/>
                  </a:moveTo>
                  <a:lnTo>
                    <a:pt x="1" y="4339"/>
                  </a:lnTo>
                  <a:lnTo>
                    <a:pt x="398" y="1"/>
                  </a:lnTo>
                  <a:lnTo>
                    <a:pt x="4818" y="1"/>
                  </a:lnTo>
                  <a:close/>
                  <a:moveTo>
                    <a:pt x="8779" y="6188"/>
                  </a:moveTo>
                  <a:lnTo>
                    <a:pt x="274" y="1387"/>
                  </a:lnTo>
                  <a:moveTo>
                    <a:pt x="403" y="1"/>
                  </a:moveTo>
                  <a:lnTo>
                    <a:pt x="8785" y="6188"/>
                  </a:lnTo>
                  <a:moveTo>
                    <a:pt x="8785" y="6188"/>
                  </a:moveTo>
                  <a:lnTo>
                    <a:pt x="135" y="2963"/>
                  </a:lnTo>
                  <a:moveTo>
                    <a:pt x="2716" y="1"/>
                  </a:moveTo>
                  <a:lnTo>
                    <a:pt x="8785" y="6188"/>
                  </a:lnTo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3960925" y="1666675"/>
              <a:ext cx="255550" cy="255425"/>
            </a:xfrm>
            <a:custGeom>
              <a:avLst/>
              <a:gdLst/>
              <a:ahLst/>
              <a:cxnLst/>
              <a:rect l="l" t="t" r="r" b="b"/>
              <a:pathLst>
                <a:path w="10222" h="10217" extrusionOk="0">
                  <a:moveTo>
                    <a:pt x="5111" y="1"/>
                  </a:moveTo>
                  <a:lnTo>
                    <a:pt x="1" y="5106"/>
                  </a:lnTo>
                  <a:lnTo>
                    <a:pt x="5111" y="10216"/>
                  </a:lnTo>
                  <a:lnTo>
                    <a:pt x="10222" y="5106"/>
                  </a:lnTo>
                  <a:lnTo>
                    <a:pt x="5111" y="1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3923325" y="1703500"/>
              <a:ext cx="181750" cy="181750"/>
            </a:xfrm>
            <a:custGeom>
              <a:avLst/>
              <a:gdLst/>
              <a:ahLst/>
              <a:cxnLst/>
              <a:rect l="l" t="t" r="r" b="b"/>
              <a:pathLst>
                <a:path w="7270" h="7270" extrusionOk="0">
                  <a:moveTo>
                    <a:pt x="3638" y="1"/>
                  </a:moveTo>
                  <a:lnTo>
                    <a:pt x="0" y="3633"/>
                  </a:lnTo>
                  <a:lnTo>
                    <a:pt x="3638" y="7270"/>
                  </a:lnTo>
                  <a:lnTo>
                    <a:pt x="7269" y="3633"/>
                  </a:lnTo>
                  <a:lnTo>
                    <a:pt x="3638" y="1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4072325" y="1703500"/>
              <a:ext cx="181750" cy="181750"/>
            </a:xfrm>
            <a:custGeom>
              <a:avLst/>
              <a:gdLst/>
              <a:ahLst/>
              <a:cxnLst/>
              <a:rect l="l" t="t" r="r" b="b"/>
              <a:pathLst>
                <a:path w="7270" h="7270" extrusionOk="0">
                  <a:moveTo>
                    <a:pt x="3638" y="1"/>
                  </a:moveTo>
                  <a:lnTo>
                    <a:pt x="1" y="3633"/>
                  </a:lnTo>
                  <a:lnTo>
                    <a:pt x="3638" y="7270"/>
                  </a:lnTo>
                  <a:lnTo>
                    <a:pt x="7270" y="3633"/>
                  </a:lnTo>
                  <a:lnTo>
                    <a:pt x="3638" y="1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4067450" y="1489200"/>
              <a:ext cx="42775" cy="290075"/>
            </a:xfrm>
            <a:custGeom>
              <a:avLst/>
              <a:gdLst/>
              <a:ahLst/>
              <a:cxnLst/>
              <a:rect l="l" t="t" r="r" b="b"/>
              <a:pathLst>
                <a:path w="1711" h="11603" fill="none" extrusionOk="0">
                  <a:moveTo>
                    <a:pt x="0" y="0"/>
                  </a:moveTo>
                  <a:lnTo>
                    <a:pt x="824" y="11602"/>
                  </a:lnTo>
                  <a:lnTo>
                    <a:pt x="1711" y="0"/>
                  </a:lnTo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4" name="Google Shape;24;p2"/>
          <p:cNvSpPr/>
          <p:nvPr/>
        </p:nvSpPr>
        <p:spPr>
          <a:xfrm>
            <a:off x="7610475" y="381000"/>
            <a:ext cx="1169200" cy="1197775"/>
          </a:xfrm>
          <a:custGeom>
            <a:avLst/>
            <a:gdLst/>
            <a:ahLst/>
            <a:cxnLst/>
            <a:rect l="l" t="t" r="r" b="b"/>
            <a:pathLst>
              <a:path w="46768" h="47911" extrusionOk="0">
                <a:moveTo>
                  <a:pt x="0" y="0"/>
                </a:moveTo>
                <a:lnTo>
                  <a:pt x="22860" y="0"/>
                </a:lnTo>
                <a:lnTo>
                  <a:pt x="22860" y="19050"/>
                </a:lnTo>
                <a:lnTo>
                  <a:pt x="46673" y="19622"/>
                </a:lnTo>
                <a:lnTo>
                  <a:pt x="46768" y="47911"/>
                </a:lnTo>
              </a:path>
            </a:pathLst>
          </a:cu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5" name="Google Shape;25;p2"/>
          <p:cNvSpPr/>
          <p:nvPr/>
        </p:nvSpPr>
        <p:spPr>
          <a:xfrm flipH="1">
            <a:off x="321700" y="381000"/>
            <a:ext cx="1169200" cy="1197775"/>
          </a:xfrm>
          <a:custGeom>
            <a:avLst/>
            <a:gdLst/>
            <a:ahLst/>
            <a:cxnLst/>
            <a:rect l="l" t="t" r="r" b="b"/>
            <a:pathLst>
              <a:path w="46768" h="47911" extrusionOk="0">
                <a:moveTo>
                  <a:pt x="0" y="0"/>
                </a:moveTo>
                <a:lnTo>
                  <a:pt x="22860" y="0"/>
                </a:lnTo>
                <a:lnTo>
                  <a:pt x="22860" y="19050"/>
                </a:lnTo>
                <a:lnTo>
                  <a:pt x="46673" y="19622"/>
                </a:lnTo>
                <a:lnTo>
                  <a:pt x="46768" y="47911"/>
                </a:lnTo>
              </a:path>
            </a:pathLst>
          </a:cu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" name="Google Shape;26;p2"/>
          <p:cNvSpPr/>
          <p:nvPr/>
        </p:nvSpPr>
        <p:spPr>
          <a:xfrm rot="10800000" flipH="1">
            <a:off x="7610475" y="3479275"/>
            <a:ext cx="1169200" cy="1197775"/>
          </a:xfrm>
          <a:custGeom>
            <a:avLst/>
            <a:gdLst/>
            <a:ahLst/>
            <a:cxnLst/>
            <a:rect l="l" t="t" r="r" b="b"/>
            <a:pathLst>
              <a:path w="46768" h="47911" extrusionOk="0">
                <a:moveTo>
                  <a:pt x="0" y="0"/>
                </a:moveTo>
                <a:lnTo>
                  <a:pt x="22860" y="0"/>
                </a:lnTo>
                <a:lnTo>
                  <a:pt x="22860" y="19050"/>
                </a:lnTo>
                <a:lnTo>
                  <a:pt x="46673" y="19622"/>
                </a:lnTo>
                <a:lnTo>
                  <a:pt x="46768" y="47911"/>
                </a:lnTo>
              </a:path>
            </a:pathLst>
          </a:cu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" name="Google Shape;27;p2"/>
          <p:cNvSpPr/>
          <p:nvPr/>
        </p:nvSpPr>
        <p:spPr>
          <a:xfrm rot="10800000">
            <a:off x="321700" y="3479275"/>
            <a:ext cx="1169200" cy="1197775"/>
          </a:xfrm>
          <a:custGeom>
            <a:avLst/>
            <a:gdLst/>
            <a:ahLst/>
            <a:cxnLst/>
            <a:rect l="l" t="t" r="r" b="b"/>
            <a:pathLst>
              <a:path w="46768" h="47911" extrusionOk="0">
                <a:moveTo>
                  <a:pt x="0" y="0"/>
                </a:moveTo>
                <a:lnTo>
                  <a:pt x="22860" y="0"/>
                </a:lnTo>
                <a:lnTo>
                  <a:pt x="22860" y="19050"/>
                </a:lnTo>
                <a:lnTo>
                  <a:pt x="46673" y="19622"/>
                </a:lnTo>
                <a:lnTo>
                  <a:pt x="46768" y="47911"/>
                </a:lnTo>
              </a:path>
            </a:pathLst>
          </a:cu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28" name="Google Shape;28;p2"/>
          <p:cNvGrpSpPr/>
          <p:nvPr/>
        </p:nvGrpSpPr>
        <p:grpSpPr>
          <a:xfrm rot="-5400000">
            <a:off x="7660146" y="1585544"/>
            <a:ext cx="1817133" cy="1589042"/>
            <a:chOff x="3840500" y="1487900"/>
            <a:chExt cx="496525" cy="434200"/>
          </a:xfrm>
        </p:grpSpPr>
        <p:sp>
          <p:nvSpPr>
            <p:cNvPr id="29" name="Google Shape;29;p2"/>
            <p:cNvSpPr/>
            <p:nvPr/>
          </p:nvSpPr>
          <p:spPr>
            <a:xfrm>
              <a:off x="4014250" y="1576900"/>
              <a:ext cx="149050" cy="243325"/>
            </a:xfrm>
            <a:custGeom>
              <a:avLst/>
              <a:gdLst/>
              <a:ahLst/>
              <a:cxnLst/>
              <a:rect l="l" t="t" r="r" b="b"/>
              <a:pathLst>
                <a:path w="5962" h="9733" extrusionOk="0">
                  <a:moveTo>
                    <a:pt x="1" y="1"/>
                  </a:moveTo>
                  <a:lnTo>
                    <a:pt x="1" y="9732"/>
                  </a:lnTo>
                  <a:lnTo>
                    <a:pt x="5961" y="9732"/>
                  </a:lnTo>
                  <a:lnTo>
                    <a:pt x="5961" y="1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4049150" y="1487900"/>
              <a:ext cx="79225" cy="332325"/>
            </a:xfrm>
            <a:custGeom>
              <a:avLst/>
              <a:gdLst/>
              <a:ahLst/>
              <a:cxnLst/>
              <a:rect l="l" t="t" r="r" b="b"/>
              <a:pathLst>
                <a:path w="3169" h="13293" extrusionOk="0">
                  <a:moveTo>
                    <a:pt x="1" y="1"/>
                  </a:moveTo>
                  <a:lnTo>
                    <a:pt x="433" y="13292"/>
                  </a:lnTo>
                  <a:lnTo>
                    <a:pt x="2731" y="13292"/>
                  </a:lnTo>
                  <a:lnTo>
                    <a:pt x="3169" y="1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4117550" y="1624550"/>
              <a:ext cx="219475" cy="154725"/>
            </a:xfrm>
            <a:custGeom>
              <a:avLst/>
              <a:gdLst/>
              <a:ahLst/>
              <a:cxnLst/>
              <a:rect l="l" t="t" r="r" b="b"/>
              <a:pathLst>
                <a:path w="8779" h="6189" extrusionOk="0">
                  <a:moveTo>
                    <a:pt x="3957" y="1"/>
                  </a:moveTo>
                  <a:lnTo>
                    <a:pt x="0" y="6188"/>
                  </a:lnTo>
                  <a:lnTo>
                    <a:pt x="8779" y="4339"/>
                  </a:lnTo>
                  <a:lnTo>
                    <a:pt x="8382" y="1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4117425" y="1624550"/>
              <a:ext cx="219600" cy="154725"/>
            </a:xfrm>
            <a:custGeom>
              <a:avLst/>
              <a:gdLst/>
              <a:ahLst/>
              <a:cxnLst/>
              <a:rect l="l" t="t" r="r" b="b"/>
              <a:pathLst>
                <a:path w="8784" h="6189" fill="none" extrusionOk="0">
                  <a:moveTo>
                    <a:pt x="3962" y="1"/>
                  </a:moveTo>
                  <a:lnTo>
                    <a:pt x="8387" y="1"/>
                  </a:lnTo>
                  <a:lnTo>
                    <a:pt x="8784" y="4339"/>
                  </a:lnTo>
                  <a:lnTo>
                    <a:pt x="5" y="6188"/>
                  </a:lnTo>
                  <a:close/>
                  <a:moveTo>
                    <a:pt x="0" y="6188"/>
                  </a:moveTo>
                  <a:lnTo>
                    <a:pt x="8511" y="1387"/>
                  </a:lnTo>
                  <a:moveTo>
                    <a:pt x="8382" y="1"/>
                  </a:moveTo>
                  <a:lnTo>
                    <a:pt x="0" y="6188"/>
                  </a:lnTo>
                  <a:moveTo>
                    <a:pt x="0" y="6188"/>
                  </a:moveTo>
                  <a:lnTo>
                    <a:pt x="8650" y="2963"/>
                  </a:lnTo>
                  <a:moveTo>
                    <a:pt x="6069" y="1"/>
                  </a:moveTo>
                  <a:lnTo>
                    <a:pt x="0" y="6188"/>
                  </a:lnTo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3840500" y="1624550"/>
              <a:ext cx="219500" cy="154725"/>
            </a:xfrm>
            <a:custGeom>
              <a:avLst/>
              <a:gdLst/>
              <a:ahLst/>
              <a:cxnLst/>
              <a:rect l="l" t="t" r="r" b="b"/>
              <a:pathLst>
                <a:path w="8780" h="6189" extrusionOk="0">
                  <a:moveTo>
                    <a:pt x="398" y="1"/>
                  </a:moveTo>
                  <a:lnTo>
                    <a:pt x="1" y="4339"/>
                  </a:lnTo>
                  <a:lnTo>
                    <a:pt x="8779" y="6188"/>
                  </a:lnTo>
                  <a:lnTo>
                    <a:pt x="4818" y="1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3840500" y="1624550"/>
              <a:ext cx="219625" cy="154725"/>
            </a:xfrm>
            <a:custGeom>
              <a:avLst/>
              <a:gdLst/>
              <a:ahLst/>
              <a:cxnLst/>
              <a:rect l="l" t="t" r="r" b="b"/>
              <a:pathLst>
                <a:path w="8785" h="6189" fill="none" extrusionOk="0">
                  <a:moveTo>
                    <a:pt x="8779" y="6188"/>
                  </a:moveTo>
                  <a:lnTo>
                    <a:pt x="1" y="4339"/>
                  </a:lnTo>
                  <a:lnTo>
                    <a:pt x="398" y="1"/>
                  </a:lnTo>
                  <a:lnTo>
                    <a:pt x="4818" y="1"/>
                  </a:lnTo>
                  <a:close/>
                  <a:moveTo>
                    <a:pt x="8779" y="6188"/>
                  </a:moveTo>
                  <a:lnTo>
                    <a:pt x="274" y="1387"/>
                  </a:lnTo>
                  <a:moveTo>
                    <a:pt x="403" y="1"/>
                  </a:moveTo>
                  <a:lnTo>
                    <a:pt x="8785" y="6188"/>
                  </a:lnTo>
                  <a:moveTo>
                    <a:pt x="8785" y="6188"/>
                  </a:moveTo>
                  <a:lnTo>
                    <a:pt x="135" y="2963"/>
                  </a:lnTo>
                  <a:moveTo>
                    <a:pt x="2716" y="1"/>
                  </a:moveTo>
                  <a:lnTo>
                    <a:pt x="8785" y="6188"/>
                  </a:lnTo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3960925" y="1666675"/>
              <a:ext cx="255550" cy="255425"/>
            </a:xfrm>
            <a:custGeom>
              <a:avLst/>
              <a:gdLst/>
              <a:ahLst/>
              <a:cxnLst/>
              <a:rect l="l" t="t" r="r" b="b"/>
              <a:pathLst>
                <a:path w="10222" h="10217" extrusionOk="0">
                  <a:moveTo>
                    <a:pt x="5111" y="1"/>
                  </a:moveTo>
                  <a:lnTo>
                    <a:pt x="1" y="5106"/>
                  </a:lnTo>
                  <a:lnTo>
                    <a:pt x="5111" y="10216"/>
                  </a:lnTo>
                  <a:lnTo>
                    <a:pt x="10222" y="5106"/>
                  </a:lnTo>
                  <a:lnTo>
                    <a:pt x="5111" y="1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3923325" y="1703500"/>
              <a:ext cx="181750" cy="181750"/>
            </a:xfrm>
            <a:custGeom>
              <a:avLst/>
              <a:gdLst/>
              <a:ahLst/>
              <a:cxnLst/>
              <a:rect l="l" t="t" r="r" b="b"/>
              <a:pathLst>
                <a:path w="7270" h="7270" extrusionOk="0">
                  <a:moveTo>
                    <a:pt x="3638" y="1"/>
                  </a:moveTo>
                  <a:lnTo>
                    <a:pt x="0" y="3633"/>
                  </a:lnTo>
                  <a:lnTo>
                    <a:pt x="3638" y="7270"/>
                  </a:lnTo>
                  <a:lnTo>
                    <a:pt x="7269" y="3633"/>
                  </a:lnTo>
                  <a:lnTo>
                    <a:pt x="3638" y="1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4072325" y="1703500"/>
              <a:ext cx="181750" cy="181750"/>
            </a:xfrm>
            <a:custGeom>
              <a:avLst/>
              <a:gdLst/>
              <a:ahLst/>
              <a:cxnLst/>
              <a:rect l="l" t="t" r="r" b="b"/>
              <a:pathLst>
                <a:path w="7270" h="7270" extrusionOk="0">
                  <a:moveTo>
                    <a:pt x="3638" y="1"/>
                  </a:moveTo>
                  <a:lnTo>
                    <a:pt x="1" y="3633"/>
                  </a:lnTo>
                  <a:lnTo>
                    <a:pt x="3638" y="7270"/>
                  </a:lnTo>
                  <a:lnTo>
                    <a:pt x="7270" y="3633"/>
                  </a:lnTo>
                  <a:lnTo>
                    <a:pt x="3638" y="1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4067450" y="1489200"/>
              <a:ext cx="42775" cy="290075"/>
            </a:xfrm>
            <a:custGeom>
              <a:avLst/>
              <a:gdLst/>
              <a:ahLst/>
              <a:cxnLst/>
              <a:rect l="l" t="t" r="r" b="b"/>
              <a:pathLst>
                <a:path w="1711" h="11603" fill="none" extrusionOk="0">
                  <a:moveTo>
                    <a:pt x="0" y="0"/>
                  </a:moveTo>
                  <a:lnTo>
                    <a:pt x="824" y="11602"/>
                  </a:lnTo>
                  <a:lnTo>
                    <a:pt x="1711" y="0"/>
                  </a:lnTo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9" name="Google Shape;39;p2"/>
          <p:cNvGrpSpPr/>
          <p:nvPr/>
        </p:nvGrpSpPr>
        <p:grpSpPr>
          <a:xfrm rot="10800000" flipH="1">
            <a:off x="3061842" y="4507076"/>
            <a:ext cx="3089315" cy="192848"/>
            <a:chOff x="3061842" y="468701"/>
            <a:chExt cx="3089315" cy="192848"/>
          </a:xfrm>
        </p:grpSpPr>
        <p:sp>
          <p:nvSpPr>
            <p:cNvPr id="40" name="Google Shape;40;p2"/>
            <p:cNvSpPr/>
            <p:nvPr/>
          </p:nvSpPr>
          <p:spPr>
            <a:xfrm>
              <a:off x="4112308" y="468701"/>
              <a:ext cx="2038849" cy="192848"/>
            </a:xfrm>
            <a:custGeom>
              <a:avLst/>
              <a:gdLst/>
              <a:ahLst/>
              <a:cxnLst/>
              <a:rect l="l" t="t" r="r" b="b"/>
              <a:pathLst>
                <a:path w="11989" h="1134" extrusionOk="0">
                  <a:moveTo>
                    <a:pt x="5034" y="0"/>
                  </a:moveTo>
                  <a:lnTo>
                    <a:pt x="1" y="1051"/>
                  </a:lnTo>
                  <a:lnTo>
                    <a:pt x="16" y="1134"/>
                  </a:lnTo>
                  <a:lnTo>
                    <a:pt x="5039" y="83"/>
                  </a:lnTo>
                  <a:lnTo>
                    <a:pt x="11989" y="83"/>
                  </a:lnTo>
                  <a:lnTo>
                    <a:pt x="1198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3061842" y="468701"/>
              <a:ext cx="2038849" cy="192848"/>
            </a:xfrm>
            <a:custGeom>
              <a:avLst/>
              <a:gdLst/>
              <a:ahLst/>
              <a:cxnLst/>
              <a:rect l="l" t="t" r="r" b="b"/>
              <a:pathLst>
                <a:path w="11989" h="1134" extrusionOk="0">
                  <a:moveTo>
                    <a:pt x="1" y="0"/>
                  </a:moveTo>
                  <a:lnTo>
                    <a:pt x="1" y="83"/>
                  </a:lnTo>
                  <a:lnTo>
                    <a:pt x="6956" y="83"/>
                  </a:lnTo>
                  <a:lnTo>
                    <a:pt x="11973" y="1134"/>
                  </a:lnTo>
                  <a:lnTo>
                    <a:pt x="11989" y="1051"/>
                  </a:lnTo>
                  <a:lnTo>
                    <a:pt x="6966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42" name="Google Shape;42;p2"/>
          <p:cNvGrpSpPr/>
          <p:nvPr/>
        </p:nvGrpSpPr>
        <p:grpSpPr>
          <a:xfrm>
            <a:off x="3061842" y="381001"/>
            <a:ext cx="3089315" cy="192848"/>
            <a:chOff x="3061842" y="468701"/>
            <a:chExt cx="3089315" cy="192848"/>
          </a:xfrm>
        </p:grpSpPr>
        <p:sp>
          <p:nvSpPr>
            <p:cNvPr id="43" name="Google Shape;43;p2"/>
            <p:cNvSpPr/>
            <p:nvPr/>
          </p:nvSpPr>
          <p:spPr>
            <a:xfrm>
              <a:off x="4112308" y="468701"/>
              <a:ext cx="2038849" cy="192848"/>
            </a:xfrm>
            <a:custGeom>
              <a:avLst/>
              <a:gdLst/>
              <a:ahLst/>
              <a:cxnLst/>
              <a:rect l="l" t="t" r="r" b="b"/>
              <a:pathLst>
                <a:path w="11989" h="1134" extrusionOk="0">
                  <a:moveTo>
                    <a:pt x="5034" y="0"/>
                  </a:moveTo>
                  <a:lnTo>
                    <a:pt x="1" y="1051"/>
                  </a:lnTo>
                  <a:lnTo>
                    <a:pt x="16" y="1134"/>
                  </a:lnTo>
                  <a:lnTo>
                    <a:pt x="5039" y="83"/>
                  </a:lnTo>
                  <a:lnTo>
                    <a:pt x="11989" y="83"/>
                  </a:lnTo>
                  <a:lnTo>
                    <a:pt x="1198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3061842" y="468701"/>
              <a:ext cx="2038849" cy="192848"/>
            </a:xfrm>
            <a:custGeom>
              <a:avLst/>
              <a:gdLst/>
              <a:ahLst/>
              <a:cxnLst/>
              <a:rect l="l" t="t" r="r" b="b"/>
              <a:pathLst>
                <a:path w="11989" h="1134" extrusionOk="0">
                  <a:moveTo>
                    <a:pt x="1" y="0"/>
                  </a:moveTo>
                  <a:lnTo>
                    <a:pt x="1" y="83"/>
                  </a:lnTo>
                  <a:lnTo>
                    <a:pt x="6956" y="83"/>
                  </a:lnTo>
                  <a:lnTo>
                    <a:pt x="11973" y="1134"/>
                  </a:lnTo>
                  <a:lnTo>
                    <a:pt x="11989" y="1051"/>
                  </a:lnTo>
                  <a:lnTo>
                    <a:pt x="6966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"/>
          <p:cNvSpPr/>
          <p:nvPr/>
        </p:nvSpPr>
        <p:spPr>
          <a:xfrm>
            <a:off x="223865" y="240098"/>
            <a:ext cx="8696270" cy="4663303"/>
          </a:xfrm>
          <a:custGeom>
            <a:avLst/>
            <a:gdLst/>
            <a:ahLst/>
            <a:cxnLst/>
            <a:rect l="l" t="t" r="r" b="b"/>
            <a:pathLst>
              <a:path w="45243" h="31164" extrusionOk="0">
                <a:moveTo>
                  <a:pt x="45160" y="83"/>
                </a:moveTo>
                <a:lnTo>
                  <a:pt x="45160" y="31081"/>
                </a:lnTo>
                <a:lnTo>
                  <a:pt x="83" y="31081"/>
                </a:lnTo>
                <a:lnTo>
                  <a:pt x="83" y="83"/>
                </a:lnTo>
                <a:close/>
                <a:moveTo>
                  <a:pt x="0" y="1"/>
                </a:moveTo>
                <a:lnTo>
                  <a:pt x="0" y="31163"/>
                </a:lnTo>
                <a:lnTo>
                  <a:pt x="45242" y="31163"/>
                </a:lnTo>
                <a:lnTo>
                  <a:pt x="45242" y="1"/>
                </a:lnTo>
                <a:close/>
              </a:path>
            </a:pathLst>
          </a:custGeom>
          <a:solidFill>
            <a:srgbClr val="C8A15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92" name="Google Shape;92;p7"/>
          <p:cNvGrpSpPr/>
          <p:nvPr/>
        </p:nvGrpSpPr>
        <p:grpSpPr>
          <a:xfrm>
            <a:off x="177914" y="4066226"/>
            <a:ext cx="897299" cy="897183"/>
            <a:chOff x="2685500" y="3989575"/>
            <a:chExt cx="193350" cy="193325"/>
          </a:xfrm>
        </p:grpSpPr>
        <p:sp>
          <p:nvSpPr>
            <p:cNvPr id="93" name="Google Shape;93;p7"/>
            <p:cNvSpPr/>
            <p:nvPr/>
          </p:nvSpPr>
          <p:spPr>
            <a:xfrm>
              <a:off x="2685500" y="4016500"/>
              <a:ext cx="166425" cy="166400"/>
            </a:xfrm>
            <a:custGeom>
              <a:avLst/>
              <a:gdLst/>
              <a:ahLst/>
              <a:cxnLst/>
              <a:rect l="l" t="t" r="r" b="b"/>
              <a:pathLst>
                <a:path w="6657" h="6656" extrusionOk="0">
                  <a:moveTo>
                    <a:pt x="83" y="196"/>
                  </a:moveTo>
                  <a:lnTo>
                    <a:pt x="6456" y="6574"/>
                  </a:lnTo>
                  <a:lnTo>
                    <a:pt x="83" y="6574"/>
                  </a:lnTo>
                  <a:lnTo>
                    <a:pt x="83" y="196"/>
                  </a:lnTo>
                  <a:close/>
                  <a:moveTo>
                    <a:pt x="1" y="0"/>
                  </a:moveTo>
                  <a:lnTo>
                    <a:pt x="1" y="6656"/>
                  </a:lnTo>
                  <a:lnTo>
                    <a:pt x="6657" y="665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4" name="Google Shape;94;p7"/>
            <p:cNvSpPr/>
            <p:nvPr/>
          </p:nvSpPr>
          <p:spPr>
            <a:xfrm>
              <a:off x="2712425" y="3989575"/>
              <a:ext cx="166425" cy="166425"/>
            </a:xfrm>
            <a:custGeom>
              <a:avLst/>
              <a:gdLst/>
              <a:ahLst/>
              <a:cxnLst/>
              <a:rect l="l" t="t" r="r" b="b"/>
              <a:pathLst>
                <a:path w="6657" h="6657" extrusionOk="0">
                  <a:moveTo>
                    <a:pt x="83" y="196"/>
                  </a:moveTo>
                  <a:lnTo>
                    <a:pt x="6461" y="6574"/>
                  </a:lnTo>
                  <a:lnTo>
                    <a:pt x="83" y="6574"/>
                  </a:lnTo>
                  <a:lnTo>
                    <a:pt x="83" y="196"/>
                  </a:lnTo>
                  <a:close/>
                  <a:moveTo>
                    <a:pt x="0" y="0"/>
                  </a:moveTo>
                  <a:lnTo>
                    <a:pt x="0" y="6656"/>
                  </a:lnTo>
                  <a:lnTo>
                    <a:pt x="6656" y="66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95" name="Google Shape;95;p7"/>
          <p:cNvGrpSpPr/>
          <p:nvPr/>
        </p:nvGrpSpPr>
        <p:grpSpPr>
          <a:xfrm flipH="1">
            <a:off x="7991539" y="4066226"/>
            <a:ext cx="897299" cy="897183"/>
            <a:chOff x="2685500" y="3989575"/>
            <a:chExt cx="193350" cy="193325"/>
          </a:xfrm>
        </p:grpSpPr>
        <p:sp>
          <p:nvSpPr>
            <p:cNvPr id="96" name="Google Shape;96;p7"/>
            <p:cNvSpPr/>
            <p:nvPr/>
          </p:nvSpPr>
          <p:spPr>
            <a:xfrm>
              <a:off x="2685500" y="4016500"/>
              <a:ext cx="166425" cy="166400"/>
            </a:xfrm>
            <a:custGeom>
              <a:avLst/>
              <a:gdLst/>
              <a:ahLst/>
              <a:cxnLst/>
              <a:rect l="l" t="t" r="r" b="b"/>
              <a:pathLst>
                <a:path w="6657" h="6656" extrusionOk="0">
                  <a:moveTo>
                    <a:pt x="83" y="196"/>
                  </a:moveTo>
                  <a:lnTo>
                    <a:pt x="6456" y="6574"/>
                  </a:lnTo>
                  <a:lnTo>
                    <a:pt x="83" y="6574"/>
                  </a:lnTo>
                  <a:lnTo>
                    <a:pt x="83" y="196"/>
                  </a:lnTo>
                  <a:close/>
                  <a:moveTo>
                    <a:pt x="1" y="0"/>
                  </a:moveTo>
                  <a:lnTo>
                    <a:pt x="1" y="6656"/>
                  </a:lnTo>
                  <a:lnTo>
                    <a:pt x="6657" y="665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7" name="Google Shape;97;p7"/>
            <p:cNvSpPr/>
            <p:nvPr/>
          </p:nvSpPr>
          <p:spPr>
            <a:xfrm>
              <a:off x="2712425" y="3989575"/>
              <a:ext cx="166425" cy="166425"/>
            </a:xfrm>
            <a:custGeom>
              <a:avLst/>
              <a:gdLst/>
              <a:ahLst/>
              <a:cxnLst/>
              <a:rect l="l" t="t" r="r" b="b"/>
              <a:pathLst>
                <a:path w="6657" h="6657" extrusionOk="0">
                  <a:moveTo>
                    <a:pt x="83" y="196"/>
                  </a:moveTo>
                  <a:lnTo>
                    <a:pt x="6461" y="6574"/>
                  </a:lnTo>
                  <a:lnTo>
                    <a:pt x="83" y="6574"/>
                  </a:lnTo>
                  <a:lnTo>
                    <a:pt x="83" y="196"/>
                  </a:lnTo>
                  <a:close/>
                  <a:moveTo>
                    <a:pt x="0" y="0"/>
                  </a:moveTo>
                  <a:lnTo>
                    <a:pt x="0" y="6656"/>
                  </a:lnTo>
                  <a:lnTo>
                    <a:pt x="6656" y="66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98" name="Google Shape;98;p7"/>
          <p:cNvSpPr txBox="1">
            <a:spLocks noGrp="1"/>
          </p:cNvSpPr>
          <p:nvPr>
            <p:ph type="subTitle" idx="1"/>
          </p:nvPr>
        </p:nvSpPr>
        <p:spPr>
          <a:xfrm flipH="1">
            <a:off x="728125" y="1089200"/>
            <a:ext cx="7767900" cy="352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 sz="1200"/>
            </a:lvl9pPr>
          </a:lstStyle>
          <a:p>
            <a:endParaRPr/>
          </a:p>
        </p:txBody>
      </p:sp>
      <p:sp>
        <p:nvSpPr>
          <p:cNvPr id="99" name="Google Shape;99;p7"/>
          <p:cNvSpPr txBox="1">
            <a:spLocks noGrp="1"/>
          </p:cNvSpPr>
          <p:nvPr>
            <p:ph type="title"/>
          </p:nvPr>
        </p:nvSpPr>
        <p:spPr>
          <a:xfrm>
            <a:off x="1372050" y="373553"/>
            <a:ext cx="6399900" cy="65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6">
    <p:bg>
      <p:bgPr>
        <a:solidFill>
          <a:schemeClr val="dk1"/>
        </a:solidFill>
        <a:effectLst/>
      </p:bgPr>
    </p:bg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Poiret One"/>
              <a:buNone/>
              <a:defRPr sz="2400" b="1">
                <a:solidFill>
                  <a:schemeClr val="accent1"/>
                </a:solidFill>
                <a:latin typeface="Poiret One"/>
                <a:ea typeface="Poiret One"/>
                <a:cs typeface="Poiret One"/>
                <a:sym typeface="Poiret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Poiret One"/>
              <a:buNone/>
              <a:defRPr sz="2400" b="1">
                <a:solidFill>
                  <a:schemeClr val="accent1"/>
                </a:solidFill>
                <a:latin typeface="Poiret One"/>
                <a:ea typeface="Poiret One"/>
                <a:cs typeface="Poiret One"/>
                <a:sym typeface="Poiret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Poiret One"/>
              <a:buNone/>
              <a:defRPr sz="2400" b="1">
                <a:solidFill>
                  <a:schemeClr val="accent1"/>
                </a:solidFill>
                <a:latin typeface="Poiret One"/>
                <a:ea typeface="Poiret One"/>
                <a:cs typeface="Poiret One"/>
                <a:sym typeface="Poiret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Poiret One"/>
              <a:buNone/>
              <a:defRPr sz="2400" b="1">
                <a:solidFill>
                  <a:schemeClr val="accent1"/>
                </a:solidFill>
                <a:latin typeface="Poiret One"/>
                <a:ea typeface="Poiret One"/>
                <a:cs typeface="Poiret One"/>
                <a:sym typeface="Poiret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Poiret One"/>
              <a:buNone/>
              <a:defRPr sz="2400" b="1">
                <a:solidFill>
                  <a:schemeClr val="accent1"/>
                </a:solidFill>
                <a:latin typeface="Poiret One"/>
                <a:ea typeface="Poiret One"/>
                <a:cs typeface="Poiret One"/>
                <a:sym typeface="Poiret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Poiret One"/>
              <a:buNone/>
              <a:defRPr sz="2400" b="1">
                <a:solidFill>
                  <a:schemeClr val="accent1"/>
                </a:solidFill>
                <a:latin typeface="Poiret One"/>
                <a:ea typeface="Poiret One"/>
                <a:cs typeface="Poiret One"/>
                <a:sym typeface="Poiret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Poiret One"/>
              <a:buNone/>
              <a:defRPr sz="2400" b="1">
                <a:solidFill>
                  <a:schemeClr val="accent1"/>
                </a:solidFill>
                <a:latin typeface="Poiret One"/>
                <a:ea typeface="Poiret One"/>
                <a:cs typeface="Poiret One"/>
                <a:sym typeface="Poiret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Poiret One"/>
              <a:buNone/>
              <a:defRPr sz="2400" b="1">
                <a:solidFill>
                  <a:schemeClr val="accent1"/>
                </a:solidFill>
                <a:latin typeface="Poiret One"/>
                <a:ea typeface="Poiret One"/>
                <a:cs typeface="Poiret One"/>
                <a:sym typeface="Poiret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Poiret One"/>
              <a:buNone/>
              <a:defRPr sz="2400" b="1">
                <a:solidFill>
                  <a:schemeClr val="accent1"/>
                </a:solidFill>
                <a:latin typeface="Poiret One"/>
                <a:ea typeface="Poiret One"/>
                <a:cs typeface="Poiret One"/>
                <a:sym typeface="Poiret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hivo Light"/>
              <a:buChar char="●"/>
              <a:defRPr sz="1800">
                <a:solidFill>
                  <a:schemeClr val="lt1"/>
                </a:solidFill>
                <a:latin typeface="Chivo Light"/>
                <a:ea typeface="Chivo Light"/>
                <a:cs typeface="Chivo Light"/>
                <a:sym typeface="Chivo Ligh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hivo Light"/>
              <a:buChar char="○"/>
              <a:defRPr>
                <a:solidFill>
                  <a:schemeClr val="lt1"/>
                </a:solidFill>
                <a:latin typeface="Chivo Light"/>
                <a:ea typeface="Chivo Light"/>
                <a:cs typeface="Chivo Light"/>
                <a:sym typeface="Chivo Light"/>
              </a:defRPr>
            </a:lvl2pPr>
            <a:lvl3pPr marL="1371600" lvl="2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hivo Light"/>
              <a:buChar char="■"/>
              <a:defRPr sz="1200">
                <a:solidFill>
                  <a:schemeClr val="lt1"/>
                </a:solidFill>
                <a:latin typeface="Chivo Light"/>
                <a:ea typeface="Chivo Light"/>
                <a:cs typeface="Chivo Light"/>
                <a:sym typeface="Chivo Light"/>
              </a:defRPr>
            </a:lvl3pPr>
            <a:lvl4pPr marL="1828800" lvl="3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hivo Light"/>
              <a:buChar char="●"/>
              <a:defRPr sz="1200">
                <a:solidFill>
                  <a:schemeClr val="lt1"/>
                </a:solidFill>
                <a:latin typeface="Chivo Light"/>
                <a:ea typeface="Chivo Light"/>
                <a:cs typeface="Chivo Light"/>
                <a:sym typeface="Chivo Light"/>
              </a:defRPr>
            </a:lvl4pPr>
            <a:lvl5pPr marL="2286000" lvl="4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hivo Light"/>
              <a:buChar char="○"/>
              <a:defRPr sz="1200">
                <a:solidFill>
                  <a:schemeClr val="lt1"/>
                </a:solidFill>
                <a:latin typeface="Chivo Light"/>
                <a:ea typeface="Chivo Light"/>
                <a:cs typeface="Chivo Light"/>
                <a:sym typeface="Chivo Light"/>
              </a:defRPr>
            </a:lvl5pPr>
            <a:lvl6pPr marL="2743200" lvl="5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hivo Light"/>
              <a:buChar char="■"/>
              <a:defRPr sz="1200">
                <a:solidFill>
                  <a:schemeClr val="lt1"/>
                </a:solidFill>
                <a:latin typeface="Chivo Light"/>
                <a:ea typeface="Chivo Light"/>
                <a:cs typeface="Chivo Light"/>
                <a:sym typeface="Chivo Light"/>
              </a:defRPr>
            </a:lvl6pPr>
            <a:lvl7pPr marL="3200400" lvl="6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hivo Light"/>
              <a:buChar char="●"/>
              <a:defRPr sz="1200">
                <a:solidFill>
                  <a:schemeClr val="lt1"/>
                </a:solidFill>
                <a:latin typeface="Chivo Light"/>
                <a:ea typeface="Chivo Light"/>
                <a:cs typeface="Chivo Light"/>
                <a:sym typeface="Chivo Light"/>
              </a:defRPr>
            </a:lvl7pPr>
            <a:lvl8pPr marL="3657600" lvl="7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hivo Light"/>
              <a:buChar char="○"/>
              <a:defRPr sz="1200">
                <a:solidFill>
                  <a:schemeClr val="lt1"/>
                </a:solidFill>
                <a:latin typeface="Chivo Light"/>
                <a:ea typeface="Chivo Light"/>
                <a:cs typeface="Chivo Light"/>
                <a:sym typeface="Chivo Light"/>
              </a:defRPr>
            </a:lvl8pPr>
            <a:lvl9pPr marL="4114800" lvl="8" indent="-30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Font typeface="Chivo Light"/>
              <a:buChar char="■"/>
              <a:defRPr sz="1200">
                <a:solidFill>
                  <a:schemeClr val="lt1"/>
                </a:solidFill>
                <a:latin typeface="Chivo Light"/>
                <a:ea typeface="Chivo Light"/>
                <a:cs typeface="Chivo Light"/>
                <a:sym typeface="Chivo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3" r:id="rId2"/>
    <p:sldLayoutId id="2147483673" r:id="rId3"/>
    <p:sldLayoutId id="2147483674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75656" y="484148"/>
            <a:ext cx="6336704" cy="4659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dirty="0" smtClean="0">
                <a:solidFill>
                  <a:schemeClr val="bg1"/>
                </a:solidFill>
              </a:rPr>
              <a:t>รายวิชา ประวัติศาสตร์ ส</a:t>
            </a:r>
            <a:r>
              <a:rPr lang="en-US" sz="2400" dirty="0" smtClean="0">
                <a:solidFill>
                  <a:schemeClr val="bg1"/>
                </a:solidFill>
              </a:rPr>
              <a:t>31104</a:t>
            </a:r>
            <a:endParaRPr lang="th-TH" sz="2000" dirty="0" smtClean="0">
              <a:solidFill>
                <a:schemeClr val="bg1"/>
              </a:solidFill>
            </a:endParaRPr>
          </a:p>
          <a:p>
            <a:pPr algn="ctr"/>
            <a:r>
              <a:rPr lang="th-TH" sz="2800" dirty="0" smtClean="0">
                <a:solidFill>
                  <a:schemeClr val="bg1"/>
                </a:solidFill>
              </a:rPr>
              <a:t>กลุ่ม </a:t>
            </a:r>
            <a:r>
              <a:rPr lang="en-US" sz="2800" dirty="0" smtClean="0">
                <a:solidFill>
                  <a:schemeClr val="bg1"/>
                </a:solidFill>
              </a:rPr>
              <a:t>2</a:t>
            </a:r>
            <a:endParaRPr lang="th-TH" sz="2800" dirty="0" smtClean="0">
              <a:solidFill>
                <a:schemeClr val="bg1"/>
              </a:solidFill>
            </a:endParaRPr>
          </a:p>
          <a:p>
            <a:pPr algn="ctr"/>
            <a:r>
              <a:rPr lang="th-TH" sz="2800" dirty="0" smtClean="0">
                <a:solidFill>
                  <a:schemeClr val="bg1"/>
                </a:solidFill>
              </a:rPr>
              <a:t>คำถาม</a:t>
            </a:r>
          </a:p>
          <a:p>
            <a:r>
              <a:rPr lang="th-TH" sz="2800" dirty="0" smtClean="0">
                <a:solidFill>
                  <a:schemeClr val="bg1"/>
                </a:solidFill>
              </a:rPr>
              <a:t>    เรื่อง สมเด็จพระรามาธิบดีที่ </a:t>
            </a:r>
            <a:r>
              <a:rPr lang="en-US" sz="2800" dirty="0" smtClean="0">
                <a:solidFill>
                  <a:schemeClr val="bg1"/>
                </a:solidFill>
              </a:rPr>
              <a:t>1 </a:t>
            </a:r>
            <a:r>
              <a:rPr lang="th-TH" sz="2800" dirty="0" smtClean="0">
                <a:solidFill>
                  <a:schemeClr val="bg1"/>
                </a:solidFill>
              </a:rPr>
              <a:t>สมเด็จพระบรมไตรโลกนาถ และ สมเด็จพระสุริโยทัย</a:t>
            </a:r>
          </a:p>
          <a:p>
            <a:pPr algn="ctr"/>
            <a:r>
              <a:rPr lang="th-TH" sz="2800" dirty="0">
                <a:solidFill>
                  <a:schemeClr val="bg1"/>
                </a:solidFill>
              </a:rPr>
              <a:t> </a:t>
            </a:r>
            <a:r>
              <a:rPr lang="th-TH" sz="2800" dirty="0" smtClean="0">
                <a:solidFill>
                  <a:schemeClr val="bg1"/>
                </a:solidFill>
              </a:rPr>
              <a:t>เสนอ</a:t>
            </a:r>
          </a:p>
          <a:p>
            <a:pPr algn="ctr"/>
            <a:r>
              <a:rPr lang="th-TH" sz="2800" dirty="0" smtClean="0">
                <a:solidFill>
                  <a:schemeClr val="bg1"/>
                </a:solidFill>
              </a:rPr>
              <a:t>คุณครู นาตยา สุกจั่น</a:t>
            </a:r>
          </a:p>
          <a:p>
            <a:endParaRPr lang="th-TH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32"/>
          <p:cNvSpPr txBox="1">
            <a:spLocks noGrp="1"/>
          </p:cNvSpPr>
          <p:nvPr>
            <p:ph type="subTitle" idx="1"/>
          </p:nvPr>
        </p:nvSpPr>
        <p:spPr>
          <a:xfrm flipH="1">
            <a:off x="728125" y="1089200"/>
            <a:ext cx="7767900" cy="352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800" dirty="0" smtClean="0">
                <a:latin typeface="Poiret One" charset="0"/>
                <a:cs typeface="PSL-Chamnarn" pitchFamily="2" charset="-34"/>
              </a:rPr>
              <a:t>นาย สุรชัย   มิคสิงห์      เลขที่ </a:t>
            </a:r>
            <a:r>
              <a:rPr lang="en-US" sz="2800" dirty="0" smtClean="0">
                <a:latin typeface="Poiret One" charset="0"/>
                <a:cs typeface="PSL-Chamnarn" pitchFamily="2" charset="-34"/>
              </a:rPr>
              <a:t>5</a:t>
            </a:r>
            <a:endParaRPr lang="th-TH" sz="2800" dirty="0" smtClean="0">
              <a:latin typeface="Poiret One" charset="0"/>
              <a:cs typeface="PSL-Chamnarn" pitchFamily="2" charset="-34"/>
            </a:endParaRPr>
          </a:p>
          <a:p>
            <a:pPr marL="0" lvl="0" indent="0">
              <a:buNone/>
            </a:pPr>
            <a:r>
              <a:rPr lang="th-TH" sz="2800" dirty="0" smtClean="0">
                <a:latin typeface="Poiret One" charset="0"/>
                <a:cs typeface="PSL-Chamnarn" pitchFamily="2" charset="-34"/>
              </a:rPr>
              <a:t>นาย กษมา   พูล</a:t>
            </a:r>
            <a:r>
              <a:rPr lang="th-TH" sz="2800" dirty="0">
                <a:latin typeface="Poiret One" charset="0"/>
                <a:cs typeface="PSL-Chamnarn" pitchFamily="2" charset="-34"/>
              </a:rPr>
              <a:t>ผล </a:t>
            </a:r>
            <a:r>
              <a:rPr lang="th-TH" sz="2800" dirty="0" smtClean="0">
                <a:latin typeface="Poiret One" charset="0"/>
                <a:cs typeface="PSL-Chamnarn" pitchFamily="2" charset="-34"/>
              </a:rPr>
              <a:t>      เลขที่ </a:t>
            </a:r>
            <a:r>
              <a:rPr lang="en-US" sz="2800" dirty="0" smtClean="0">
                <a:latin typeface="Poiret One" charset="0"/>
                <a:cs typeface="PSL-Chamnarn" pitchFamily="2" charset="-34"/>
              </a:rPr>
              <a:t>6</a:t>
            </a:r>
            <a:endParaRPr lang="th-TH" sz="2800" dirty="0" smtClean="0">
              <a:latin typeface="Poiret One" charset="0"/>
              <a:cs typeface="PSL-Chamnarn" pitchFamily="2" charset="-34"/>
            </a:endParaRPr>
          </a:p>
          <a:p>
            <a:pPr marL="0" lvl="0" indent="0">
              <a:buNone/>
            </a:pPr>
            <a:r>
              <a:rPr lang="th-TH" sz="2800" dirty="0" smtClean="0">
                <a:latin typeface="Poiret One" charset="0"/>
                <a:cs typeface="PSL-Chamnarn" pitchFamily="2" charset="-34"/>
              </a:rPr>
              <a:t>นาย ธีรภัทร์  ศรีนาคา     เลขที่ </a:t>
            </a:r>
            <a:r>
              <a:rPr lang="en-US" sz="2800" dirty="0" smtClean="0">
                <a:latin typeface="Poiret One" charset="0"/>
                <a:cs typeface="PSL-Chamnarn" pitchFamily="2" charset="-34"/>
              </a:rPr>
              <a:t>8</a:t>
            </a:r>
            <a:endParaRPr lang="th-TH" sz="2800" dirty="0" smtClean="0">
              <a:latin typeface="Poiret One" charset="0"/>
              <a:cs typeface="PSL-Chamnarn" pitchFamily="2" charset="-34"/>
            </a:endParaRPr>
          </a:p>
          <a:p>
            <a:pPr marL="0" lvl="0" indent="0">
              <a:buNone/>
            </a:pPr>
            <a:r>
              <a:rPr lang="th-TH" sz="2800" dirty="0" smtClean="0">
                <a:latin typeface="Poiret One" charset="0"/>
                <a:cs typeface="PSL-Chamnarn" pitchFamily="2" charset="-34"/>
              </a:rPr>
              <a:t>นาย ธีรภัทร  วิชิตา</a:t>
            </a:r>
            <a:r>
              <a:rPr lang="th-TH" sz="2800" dirty="0">
                <a:latin typeface="Poiret One" charset="0"/>
                <a:cs typeface="PSL-Chamnarn" pitchFamily="2" charset="-34"/>
              </a:rPr>
              <a:t>นุรักษ์ </a:t>
            </a:r>
            <a:r>
              <a:rPr lang="th-TH" sz="2800" dirty="0" smtClean="0">
                <a:latin typeface="Poiret One" charset="0"/>
                <a:cs typeface="PSL-Chamnarn" pitchFamily="2" charset="-34"/>
              </a:rPr>
              <a:t>เลขที่ </a:t>
            </a:r>
            <a:r>
              <a:rPr lang="en-US" sz="2800" dirty="0" smtClean="0">
                <a:latin typeface="Poiret One" charset="0"/>
                <a:cs typeface="PSL-Chamnarn" pitchFamily="2" charset="-34"/>
              </a:rPr>
              <a:t>10</a:t>
            </a:r>
            <a:endParaRPr sz="2800" dirty="0">
              <a:latin typeface="Poiret One" charset="0"/>
              <a:cs typeface="PSL-Chamnarn" pitchFamily="2" charset="-34"/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สมาชิก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รอง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th-TH" sz="2000" u="sng" dirty="0" smtClean="0"/>
              <a:t>ข้อ </a:t>
            </a:r>
            <a:r>
              <a:rPr lang="en-US" sz="2000" u="sng" dirty="0" smtClean="0"/>
              <a:t>1</a:t>
            </a:r>
            <a:endParaRPr lang="th-TH" sz="2000" u="sng" dirty="0"/>
          </a:p>
        </p:txBody>
      </p:sp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3200" dirty="0">
                <a:solidFill>
                  <a:schemeClr val="bg1"/>
                </a:solidFill>
              </a:rPr>
              <a:t>สมเด็จพระรามาธิบดีที่ </a:t>
            </a:r>
            <a:r>
              <a:rPr lang="en-US" sz="3200" dirty="0">
                <a:solidFill>
                  <a:schemeClr val="bg1"/>
                </a:solidFill>
              </a:rPr>
              <a:t>1</a:t>
            </a:r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968040" y="1552207"/>
            <a:ext cx="7200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dirty="0" smtClean="0">
                <a:solidFill>
                  <a:schemeClr val="bg1"/>
                </a:solidFill>
              </a:rPr>
              <a:t>การปกครองที่พระองใช้เป็นแบบอย่างมาปกครองได้รับอิทธิพลมาจากไหน</a:t>
            </a:r>
            <a:endParaRPr lang="th-TH" sz="2000" dirty="0"/>
          </a:p>
          <a:p>
            <a:r>
              <a:rPr lang="th-TH" sz="2000" dirty="0" smtClean="0">
                <a:solidFill>
                  <a:schemeClr val="bg1"/>
                </a:solidFill>
              </a:rPr>
              <a:t>ก</a:t>
            </a:r>
            <a:r>
              <a:rPr lang="en-US" sz="2000" dirty="0" smtClean="0">
                <a:solidFill>
                  <a:schemeClr val="bg1"/>
                </a:solidFill>
              </a:rPr>
              <a:t>.</a:t>
            </a:r>
            <a:r>
              <a:rPr lang="th-TH" sz="2000" dirty="0" smtClean="0">
                <a:solidFill>
                  <a:schemeClr val="bg1"/>
                </a:solidFill>
              </a:rPr>
              <a:t> ลาว</a:t>
            </a:r>
          </a:p>
          <a:p>
            <a:r>
              <a:rPr lang="th-TH" sz="2000" dirty="0" smtClean="0">
                <a:solidFill>
                  <a:schemeClr val="bg1"/>
                </a:solidFill>
              </a:rPr>
              <a:t>ข</a:t>
            </a:r>
            <a:r>
              <a:rPr lang="en-US" sz="2000" dirty="0" smtClean="0">
                <a:solidFill>
                  <a:schemeClr val="bg1"/>
                </a:solidFill>
              </a:rPr>
              <a:t>. </a:t>
            </a:r>
            <a:r>
              <a:rPr lang="th-TH" sz="2000" dirty="0" smtClean="0">
                <a:solidFill>
                  <a:schemeClr val="bg1"/>
                </a:solidFill>
              </a:rPr>
              <a:t>เขมร</a:t>
            </a:r>
          </a:p>
          <a:p>
            <a:r>
              <a:rPr lang="th-TH" sz="2000" dirty="0" smtClean="0">
                <a:solidFill>
                  <a:schemeClr val="bg1"/>
                </a:solidFill>
              </a:rPr>
              <a:t>ค</a:t>
            </a:r>
            <a:r>
              <a:rPr lang="en-US" sz="2000" dirty="0" smtClean="0">
                <a:solidFill>
                  <a:schemeClr val="bg1"/>
                </a:solidFill>
              </a:rPr>
              <a:t>. </a:t>
            </a:r>
            <a:r>
              <a:rPr lang="th-TH" sz="2000" dirty="0" smtClean="0">
                <a:solidFill>
                  <a:schemeClr val="bg1"/>
                </a:solidFill>
              </a:rPr>
              <a:t>กัมพูชา</a:t>
            </a:r>
          </a:p>
          <a:p>
            <a:r>
              <a:rPr lang="th-TH" sz="2000" dirty="0" smtClean="0">
                <a:solidFill>
                  <a:schemeClr val="bg1"/>
                </a:solidFill>
              </a:rPr>
              <a:t>ง</a:t>
            </a:r>
            <a:r>
              <a:rPr lang="en-US" sz="2000" dirty="0" smtClean="0">
                <a:solidFill>
                  <a:schemeClr val="bg1"/>
                </a:solidFill>
              </a:rPr>
              <a:t>.</a:t>
            </a:r>
            <a:r>
              <a:rPr lang="th-TH" sz="2000" dirty="0" smtClean="0">
                <a:solidFill>
                  <a:schemeClr val="bg1"/>
                </a:solidFill>
              </a:rPr>
              <a:t> สุโขทัย</a:t>
            </a:r>
          </a:p>
        </p:txBody>
      </p:sp>
    </p:spTree>
    <p:extLst>
      <p:ext uri="{BB962C8B-B14F-4D97-AF65-F5344CB8AC3E}">
        <p14:creationId xmlns:p14="http://schemas.microsoft.com/office/powerpoint/2010/main" val="2095924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รอง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th-TH" sz="2000" u="sng" dirty="0" smtClean="0"/>
              <a:t>ข้อ </a:t>
            </a:r>
            <a:r>
              <a:rPr lang="en-US" sz="2000" u="sng" dirty="0" smtClean="0"/>
              <a:t>2</a:t>
            </a:r>
            <a:endParaRPr lang="th-TH" sz="2000" u="sng" dirty="0"/>
          </a:p>
        </p:txBody>
      </p:sp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3200" dirty="0">
                <a:solidFill>
                  <a:schemeClr val="bg1"/>
                </a:solidFill>
              </a:rPr>
              <a:t>สมเด็จพระรามาธิบดีที่ </a:t>
            </a:r>
            <a:r>
              <a:rPr lang="en-US" sz="3200" dirty="0">
                <a:solidFill>
                  <a:schemeClr val="bg1"/>
                </a:solidFill>
              </a:rPr>
              <a:t>1</a:t>
            </a:r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899592" y="1563638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th-TH" sz="2000" dirty="0" smtClean="0">
                <a:solidFill>
                  <a:srgbClr val="FFFFFF"/>
                </a:solidFill>
              </a:rPr>
              <a:t>จตุสดมภ์ประกอบด้วยอะไรบ้าง</a:t>
            </a:r>
            <a:endParaRPr lang="th-TH" sz="2000" dirty="0">
              <a:solidFill>
                <a:srgbClr val="FFFFFF"/>
              </a:solidFill>
            </a:endParaRPr>
          </a:p>
          <a:p>
            <a:pPr lvl="0"/>
            <a:r>
              <a:rPr lang="th-TH" sz="2000" dirty="0" smtClean="0">
                <a:solidFill>
                  <a:srgbClr val="FFFFFF"/>
                </a:solidFill>
              </a:rPr>
              <a:t>ก</a:t>
            </a:r>
            <a:r>
              <a:rPr lang="en-US" sz="2000" dirty="0" smtClean="0">
                <a:solidFill>
                  <a:srgbClr val="FFFFFF"/>
                </a:solidFill>
              </a:rPr>
              <a:t>. </a:t>
            </a:r>
            <a:r>
              <a:rPr lang="th-TH" sz="2000" dirty="0" smtClean="0">
                <a:solidFill>
                  <a:srgbClr val="FFFFFF"/>
                </a:solidFill>
              </a:rPr>
              <a:t>เวียง วัง คลัง นา </a:t>
            </a:r>
            <a:endParaRPr lang="th-TH" sz="2000" dirty="0">
              <a:solidFill>
                <a:srgbClr val="FFFFFF"/>
              </a:solidFill>
            </a:endParaRPr>
          </a:p>
          <a:p>
            <a:r>
              <a:rPr lang="th-TH" sz="2000" dirty="0" smtClean="0">
                <a:solidFill>
                  <a:srgbClr val="FFFFFF"/>
                </a:solidFill>
              </a:rPr>
              <a:t>ข</a:t>
            </a:r>
            <a:r>
              <a:rPr lang="en-US" sz="2000" dirty="0" smtClean="0">
                <a:solidFill>
                  <a:srgbClr val="FFFFFF"/>
                </a:solidFill>
              </a:rPr>
              <a:t>. </a:t>
            </a:r>
            <a:r>
              <a:rPr lang="th-TH" sz="2000" dirty="0" smtClean="0">
                <a:solidFill>
                  <a:srgbClr val="FFFFFF"/>
                </a:solidFill>
              </a:rPr>
              <a:t>นครบาล วัง คลัง นา</a:t>
            </a:r>
            <a:endParaRPr lang="th-TH" sz="2000" dirty="0" smtClean="0">
              <a:solidFill>
                <a:srgbClr val="FFFFFF"/>
              </a:solidFill>
            </a:endParaRPr>
          </a:p>
          <a:p>
            <a:r>
              <a:rPr lang="th-TH" sz="2000" dirty="0" smtClean="0">
                <a:solidFill>
                  <a:srgbClr val="FFFFFF"/>
                </a:solidFill>
              </a:rPr>
              <a:t>ค</a:t>
            </a:r>
            <a:r>
              <a:rPr lang="en-US" sz="2000" dirty="0" smtClean="0">
                <a:solidFill>
                  <a:srgbClr val="FFFFFF"/>
                </a:solidFill>
              </a:rPr>
              <a:t>.</a:t>
            </a:r>
            <a:r>
              <a:rPr lang="th-TH" sz="2000" dirty="0" smtClean="0">
                <a:solidFill>
                  <a:srgbClr val="FFFFFF"/>
                </a:solidFill>
              </a:rPr>
              <a:t> เทศบาล นครบาล อำเภอ เขต</a:t>
            </a:r>
            <a:endParaRPr lang="th-TH" sz="2000" dirty="0" smtClean="0">
              <a:solidFill>
                <a:srgbClr val="FFFFFF"/>
              </a:solidFill>
            </a:endParaRPr>
          </a:p>
          <a:p>
            <a:r>
              <a:rPr lang="th-TH" sz="2000" dirty="0" smtClean="0">
                <a:solidFill>
                  <a:srgbClr val="FFFFFF"/>
                </a:solidFill>
              </a:rPr>
              <a:t>ง</a:t>
            </a:r>
            <a:r>
              <a:rPr lang="en-US" sz="2000" dirty="0" smtClean="0">
                <a:solidFill>
                  <a:srgbClr val="FFFFFF"/>
                </a:solidFill>
              </a:rPr>
              <a:t>. </a:t>
            </a:r>
            <a:r>
              <a:rPr lang="th-TH" sz="2000" dirty="0" smtClean="0">
                <a:solidFill>
                  <a:srgbClr val="FFFFFF"/>
                </a:solidFill>
              </a:rPr>
              <a:t> นครบาล เทศบาล เวียง วัง</a:t>
            </a:r>
            <a:endParaRPr lang="th-TH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60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รอง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th-TH" sz="2000" dirty="0" smtClean="0"/>
              <a:t>ข้อ </a:t>
            </a:r>
            <a:r>
              <a:rPr lang="en-US" sz="2000" dirty="0" smtClean="0"/>
              <a:t>1</a:t>
            </a:r>
          </a:p>
          <a:p>
            <a:pPr marL="114300" indent="0">
              <a:buNone/>
            </a:pPr>
            <a:endParaRPr lang="th-TH" sz="2000" dirty="0" smtClean="0">
              <a:latin typeface="Arial" pitchFamily="34" charset="0"/>
            </a:endParaRPr>
          </a:p>
        </p:txBody>
      </p:sp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3200" dirty="0">
                <a:solidFill>
                  <a:schemeClr val="bg1"/>
                </a:solidFill>
              </a:rPr>
              <a:t>สมเด็จพระบรมไตรโลกนาถ</a:t>
            </a:r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899592" y="1563638"/>
            <a:ext cx="734481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h-TH" sz="2000" dirty="0" smtClean="0">
                <a:solidFill>
                  <a:schemeClr val="bg1"/>
                </a:solidFill>
              </a:rPr>
              <a:t>พระองค์ทรงยกเลิกระบบหัวเมืองเปลี่ยนเป็นอะไรบ้าง</a:t>
            </a:r>
          </a:p>
          <a:p>
            <a:pPr lvl="0"/>
            <a:r>
              <a:rPr lang="th-TH" sz="2000" dirty="0" smtClean="0">
                <a:solidFill>
                  <a:schemeClr val="bg1"/>
                </a:solidFill>
              </a:rPr>
              <a:t>ก</a:t>
            </a:r>
            <a:r>
              <a:rPr lang="th-TH" sz="2000" dirty="0" smtClean="0">
                <a:solidFill>
                  <a:schemeClr val="bg1"/>
                </a:solidFill>
              </a:rPr>
              <a:t>. หัวเมืองชั้น 1 หัวเมืองชั้น 2 หัวเมืองชั้น 3</a:t>
            </a:r>
            <a:endParaRPr lang="th-TH" sz="2000" dirty="0">
              <a:solidFill>
                <a:schemeClr val="bg1"/>
              </a:solidFill>
            </a:endParaRPr>
          </a:p>
          <a:p>
            <a:pPr lvl="0"/>
            <a:r>
              <a:rPr lang="th-TH" sz="2000" dirty="0">
                <a:solidFill>
                  <a:schemeClr val="bg1"/>
                </a:solidFill>
              </a:rPr>
              <a:t>ข</a:t>
            </a:r>
            <a:r>
              <a:rPr lang="en-US" sz="2000" dirty="0" smtClean="0">
                <a:solidFill>
                  <a:schemeClr val="bg1"/>
                </a:solidFill>
              </a:rPr>
              <a:t>.</a:t>
            </a:r>
            <a:r>
              <a:rPr lang="th-TH" sz="2000" dirty="0" smtClean="0">
                <a:solidFill>
                  <a:schemeClr val="bg1"/>
                </a:solidFill>
              </a:rPr>
              <a:t> หัวเมืองชั้นเอก หัวเมืองชั้นโท หัวเมืองชั้นตรี</a:t>
            </a:r>
            <a:endParaRPr lang="th-TH" sz="2000" dirty="0">
              <a:solidFill>
                <a:schemeClr val="bg1"/>
              </a:solidFill>
            </a:endParaRPr>
          </a:p>
          <a:p>
            <a:pPr lvl="0"/>
            <a:r>
              <a:rPr lang="th-TH" sz="2000" dirty="0">
                <a:solidFill>
                  <a:schemeClr val="bg1"/>
                </a:solidFill>
              </a:rPr>
              <a:t>ค</a:t>
            </a:r>
            <a:r>
              <a:rPr lang="en-US" sz="2000" dirty="0" smtClean="0">
                <a:solidFill>
                  <a:schemeClr val="bg1"/>
                </a:solidFill>
              </a:rPr>
              <a:t>. </a:t>
            </a:r>
            <a:r>
              <a:rPr lang="th-TH" sz="2000" dirty="0" smtClean="0">
                <a:solidFill>
                  <a:schemeClr val="bg1"/>
                </a:solidFill>
              </a:rPr>
              <a:t>หัวเมืองชั้นใน หัวเมืองชั้นนอก ประเทศราช </a:t>
            </a:r>
            <a:endParaRPr lang="th-TH" sz="2000" dirty="0">
              <a:solidFill>
                <a:schemeClr val="bg1"/>
              </a:solidFill>
            </a:endParaRPr>
          </a:p>
          <a:p>
            <a:pPr lvl="0"/>
            <a:r>
              <a:rPr lang="th-TH" sz="2000" dirty="0">
                <a:solidFill>
                  <a:schemeClr val="bg1"/>
                </a:solidFill>
              </a:rPr>
              <a:t>ง</a:t>
            </a:r>
            <a:r>
              <a:rPr lang="en-US" sz="2000" dirty="0" smtClean="0">
                <a:solidFill>
                  <a:schemeClr val="bg1"/>
                </a:solidFill>
              </a:rPr>
              <a:t>. </a:t>
            </a:r>
            <a:r>
              <a:rPr lang="th-TH" sz="2000" dirty="0" smtClean="0">
                <a:solidFill>
                  <a:schemeClr val="bg1"/>
                </a:solidFill>
              </a:rPr>
              <a:t>หัวเมืองชั้นรักเธอ ประเทศราช</a:t>
            </a:r>
            <a:endParaRPr lang="th-TH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937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รอง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th-TH" sz="2000" dirty="0" smtClean="0"/>
              <a:t>ข้อ </a:t>
            </a:r>
            <a:r>
              <a:rPr lang="en-US" sz="2000" dirty="0" smtClean="0"/>
              <a:t>2</a:t>
            </a:r>
          </a:p>
          <a:p>
            <a:pPr marL="114300" indent="0">
              <a:buNone/>
            </a:pPr>
            <a:endParaRPr lang="th-TH" sz="2000" dirty="0"/>
          </a:p>
        </p:txBody>
      </p:sp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3200" dirty="0">
                <a:solidFill>
                  <a:schemeClr val="bg1"/>
                </a:solidFill>
              </a:rPr>
              <a:t>สมเด็จพระบรมไตรโลกนาถ</a:t>
            </a:r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899592" y="1563638"/>
            <a:ext cx="597666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h-TH" sz="2000" dirty="0" smtClean="0">
                <a:solidFill>
                  <a:schemeClr val="bg1"/>
                </a:solidFill>
              </a:rPr>
              <a:t>การ</a:t>
            </a:r>
            <a:r>
              <a:rPr lang="th-TH" sz="2000" dirty="0">
                <a:solidFill>
                  <a:schemeClr val="bg1"/>
                </a:solidFill>
              </a:rPr>
              <a:t>แ</a:t>
            </a:r>
            <a:r>
              <a:rPr lang="th-TH" sz="2000" dirty="0" smtClean="0">
                <a:solidFill>
                  <a:schemeClr val="bg1"/>
                </a:solidFill>
              </a:rPr>
              <a:t>บ่ง</a:t>
            </a:r>
            <a:r>
              <a:rPr lang="th-TH" sz="2000" dirty="0">
                <a:solidFill>
                  <a:schemeClr val="bg1"/>
                </a:solidFill>
              </a:rPr>
              <a:t>หัวเมืองข้อใดตามลำดับ</a:t>
            </a:r>
            <a:r>
              <a:rPr lang="th-TH" sz="2000" dirty="0" smtClean="0">
                <a:solidFill>
                  <a:schemeClr val="bg1"/>
                </a:solidFill>
              </a:rPr>
              <a:t>ความสำคัญจาก</a:t>
            </a:r>
            <a:r>
              <a:rPr lang="th-TH" sz="2000" dirty="0">
                <a:solidFill>
                  <a:schemeClr val="bg1"/>
                </a:solidFill>
              </a:rPr>
              <a:t>ใหญ่ไปเล็ก</a:t>
            </a:r>
            <a:endParaRPr lang="th-TH" sz="2000" dirty="0" smtClean="0">
              <a:solidFill>
                <a:schemeClr val="bg1"/>
              </a:solidFill>
            </a:endParaRPr>
          </a:p>
          <a:p>
            <a:pPr lvl="0"/>
            <a:r>
              <a:rPr lang="th-TH" sz="2000" dirty="0" smtClean="0">
                <a:solidFill>
                  <a:schemeClr val="bg1"/>
                </a:solidFill>
              </a:rPr>
              <a:t>ก</a:t>
            </a:r>
            <a:r>
              <a:rPr lang="en-US" sz="2000" dirty="0" smtClean="0">
                <a:solidFill>
                  <a:schemeClr val="bg1"/>
                </a:solidFill>
              </a:rPr>
              <a:t>. </a:t>
            </a:r>
            <a:r>
              <a:rPr lang="th-TH" sz="2000" dirty="0">
                <a:solidFill>
                  <a:schemeClr val="bg1"/>
                </a:solidFill>
              </a:rPr>
              <a:t>จัตวา เอก โท ตรี </a:t>
            </a:r>
          </a:p>
          <a:p>
            <a:pPr lvl="0"/>
            <a:r>
              <a:rPr lang="th-TH" sz="2000" dirty="0">
                <a:solidFill>
                  <a:schemeClr val="bg1"/>
                </a:solidFill>
              </a:rPr>
              <a:t>ข</a:t>
            </a:r>
            <a:r>
              <a:rPr lang="en-US" sz="2000" dirty="0" smtClean="0">
                <a:solidFill>
                  <a:schemeClr val="bg1"/>
                </a:solidFill>
              </a:rPr>
              <a:t>. </a:t>
            </a:r>
            <a:r>
              <a:rPr lang="th-TH" sz="2000" dirty="0">
                <a:solidFill>
                  <a:schemeClr val="bg1"/>
                </a:solidFill>
              </a:rPr>
              <a:t>ตรี โท เอก </a:t>
            </a:r>
            <a:r>
              <a:rPr lang="th-TH" sz="2000" dirty="0" smtClean="0">
                <a:solidFill>
                  <a:schemeClr val="bg1"/>
                </a:solidFill>
              </a:rPr>
              <a:t>จัตวา</a:t>
            </a:r>
            <a:endParaRPr lang="th-TH" sz="2000" dirty="0">
              <a:solidFill>
                <a:schemeClr val="bg1"/>
              </a:solidFill>
            </a:endParaRPr>
          </a:p>
          <a:p>
            <a:pPr lvl="0"/>
            <a:r>
              <a:rPr lang="th-TH" sz="2000" dirty="0">
                <a:solidFill>
                  <a:schemeClr val="bg1"/>
                </a:solidFill>
              </a:rPr>
              <a:t>ค</a:t>
            </a:r>
            <a:r>
              <a:rPr lang="en-US" sz="2000" dirty="0" smtClean="0">
                <a:solidFill>
                  <a:schemeClr val="bg1"/>
                </a:solidFill>
              </a:rPr>
              <a:t>. </a:t>
            </a:r>
            <a:r>
              <a:rPr lang="th-TH" sz="2000" dirty="0">
                <a:solidFill>
                  <a:schemeClr val="bg1"/>
                </a:solidFill>
              </a:rPr>
              <a:t>เอก จัตวา </a:t>
            </a:r>
            <a:r>
              <a:rPr lang="th-TH" sz="2000" dirty="0" smtClean="0">
                <a:solidFill>
                  <a:schemeClr val="bg1"/>
                </a:solidFill>
              </a:rPr>
              <a:t>โท ตรี</a:t>
            </a:r>
            <a:endParaRPr lang="th-TH" sz="2000" dirty="0">
              <a:solidFill>
                <a:schemeClr val="bg1"/>
              </a:solidFill>
            </a:endParaRPr>
          </a:p>
          <a:p>
            <a:pPr lvl="0"/>
            <a:r>
              <a:rPr lang="th-TH" sz="2000" dirty="0">
                <a:solidFill>
                  <a:schemeClr val="bg1"/>
                </a:solidFill>
              </a:rPr>
              <a:t>ง</a:t>
            </a:r>
            <a:r>
              <a:rPr lang="en-US" sz="2000" dirty="0" smtClean="0">
                <a:solidFill>
                  <a:schemeClr val="bg1"/>
                </a:solidFill>
              </a:rPr>
              <a:t>. </a:t>
            </a:r>
            <a:r>
              <a:rPr lang="th-TH" sz="2000" dirty="0" smtClean="0">
                <a:solidFill>
                  <a:schemeClr val="bg1"/>
                </a:solidFill>
              </a:rPr>
              <a:t>เอก โท ตรี จัตวา</a:t>
            </a:r>
            <a:endParaRPr lang="th-TH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58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รอง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th-TH" sz="2000" dirty="0" smtClean="0"/>
              <a:t>ข้อ </a:t>
            </a:r>
            <a:r>
              <a:rPr lang="en-US" sz="2000" dirty="0" smtClean="0"/>
              <a:t>1</a:t>
            </a:r>
            <a:endParaRPr lang="th-TH" sz="2000" dirty="0"/>
          </a:p>
        </p:txBody>
      </p:sp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3200" dirty="0">
                <a:solidFill>
                  <a:schemeClr val="bg1"/>
                </a:solidFill>
              </a:rPr>
              <a:t>สมเด็จพระสุริโยทัย</a:t>
            </a:r>
            <a:br>
              <a:rPr lang="th-TH" sz="3200" dirty="0">
                <a:solidFill>
                  <a:schemeClr val="bg1"/>
                </a:solidFill>
              </a:rPr>
            </a:br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899592" y="1707654"/>
            <a:ext cx="741682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h-TH" sz="2000" dirty="0" smtClean="0">
                <a:solidFill>
                  <a:srgbClr val="FFFFFF"/>
                </a:solidFill>
              </a:rPr>
              <a:t>เพราะเหตุใดสมเด็จพระสุริโย</a:t>
            </a:r>
            <a:r>
              <a:rPr lang="th-TH" sz="2000" dirty="0" err="1" smtClean="0">
                <a:solidFill>
                  <a:srgbClr val="FFFFFF"/>
                </a:solidFill>
              </a:rPr>
              <a:t>ทัย</a:t>
            </a:r>
            <a:r>
              <a:rPr lang="th-TH" sz="2000" dirty="0" smtClean="0">
                <a:solidFill>
                  <a:srgbClr val="FFFFFF"/>
                </a:solidFill>
              </a:rPr>
              <a:t>จึงไสช้างเข้าขวางช้างของข้าศึก</a:t>
            </a:r>
          </a:p>
          <a:p>
            <a:pPr lvl="0"/>
            <a:r>
              <a:rPr lang="th-TH" sz="2000" dirty="0" smtClean="0">
                <a:solidFill>
                  <a:srgbClr val="FFFFFF"/>
                </a:solidFill>
              </a:rPr>
              <a:t>ก</a:t>
            </a:r>
            <a:r>
              <a:rPr lang="en-US" sz="2000" dirty="0" smtClean="0">
                <a:solidFill>
                  <a:srgbClr val="FFFFFF"/>
                </a:solidFill>
              </a:rPr>
              <a:t>. </a:t>
            </a:r>
            <a:r>
              <a:rPr lang="th-TH" sz="2000" dirty="0" smtClean="0">
                <a:solidFill>
                  <a:srgbClr val="FFFFFF"/>
                </a:solidFill>
              </a:rPr>
              <a:t>เพราะเกรงว่าพระสวามีเป็นอันตราย</a:t>
            </a:r>
            <a:endParaRPr lang="th-TH" sz="2000" dirty="0">
              <a:solidFill>
                <a:srgbClr val="FFFFFF"/>
              </a:solidFill>
            </a:endParaRPr>
          </a:p>
          <a:p>
            <a:pPr lvl="0"/>
            <a:r>
              <a:rPr lang="th-TH" sz="2000" dirty="0">
                <a:solidFill>
                  <a:srgbClr val="FFFFFF"/>
                </a:solidFill>
              </a:rPr>
              <a:t>ข</a:t>
            </a:r>
            <a:r>
              <a:rPr lang="en-US" sz="2000" dirty="0" smtClean="0">
                <a:solidFill>
                  <a:srgbClr val="FFFFFF"/>
                </a:solidFill>
              </a:rPr>
              <a:t>. </a:t>
            </a:r>
            <a:r>
              <a:rPr lang="th-TH" sz="2000" dirty="0" smtClean="0">
                <a:solidFill>
                  <a:srgbClr val="FFFFFF"/>
                </a:solidFill>
              </a:rPr>
              <a:t>เพราะต้องการได้รับชัยชนะ</a:t>
            </a:r>
            <a:endParaRPr lang="th-TH" sz="2000" dirty="0">
              <a:solidFill>
                <a:srgbClr val="FFFFFF"/>
              </a:solidFill>
            </a:endParaRPr>
          </a:p>
          <a:p>
            <a:pPr lvl="0"/>
            <a:r>
              <a:rPr lang="th-TH" sz="2000" dirty="0">
                <a:solidFill>
                  <a:srgbClr val="FFFFFF"/>
                </a:solidFill>
              </a:rPr>
              <a:t>ค</a:t>
            </a:r>
            <a:r>
              <a:rPr lang="en-US" sz="2000" dirty="0" smtClean="0">
                <a:solidFill>
                  <a:srgbClr val="FFFFFF"/>
                </a:solidFill>
              </a:rPr>
              <a:t>. </a:t>
            </a:r>
            <a:r>
              <a:rPr lang="th-TH" sz="2000" dirty="0" smtClean="0">
                <a:solidFill>
                  <a:srgbClr val="FFFFFF"/>
                </a:solidFill>
              </a:rPr>
              <a:t>เพราะกลัวแพ้สงคราม</a:t>
            </a:r>
            <a:endParaRPr lang="th-TH" sz="2000" dirty="0">
              <a:solidFill>
                <a:srgbClr val="FFFFFF"/>
              </a:solidFill>
            </a:endParaRPr>
          </a:p>
          <a:p>
            <a:pPr lvl="0"/>
            <a:r>
              <a:rPr lang="th-TH" sz="2000" dirty="0">
                <a:solidFill>
                  <a:srgbClr val="FFFFFF"/>
                </a:solidFill>
              </a:rPr>
              <a:t>ง</a:t>
            </a:r>
            <a:r>
              <a:rPr lang="en-US" sz="2000" dirty="0" smtClean="0">
                <a:solidFill>
                  <a:srgbClr val="FFFFFF"/>
                </a:solidFill>
              </a:rPr>
              <a:t>. </a:t>
            </a:r>
            <a:r>
              <a:rPr lang="th-TH" sz="2000" dirty="0" smtClean="0">
                <a:solidFill>
                  <a:srgbClr val="FFFFFF"/>
                </a:solidFill>
              </a:rPr>
              <a:t>เพราะจะได้ฟันพระเจ้าแปร</a:t>
            </a:r>
            <a:endParaRPr lang="th-TH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393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รอง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th-TH" sz="2000" dirty="0" smtClean="0"/>
              <a:t>ข้อ </a:t>
            </a:r>
            <a:r>
              <a:rPr lang="en-US" sz="2000" dirty="0"/>
              <a:t>2</a:t>
            </a:r>
            <a:endParaRPr lang="th-TH" sz="2000" dirty="0"/>
          </a:p>
        </p:txBody>
      </p:sp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3200" dirty="0">
                <a:solidFill>
                  <a:schemeClr val="bg1"/>
                </a:solidFill>
              </a:rPr>
              <a:t>สมเด็จพระสุริโยทัย</a:t>
            </a:r>
            <a:br>
              <a:rPr lang="th-TH" sz="3200" dirty="0">
                <a:solidFill>
                  <a:schemeClr val="bg1"/>
                </a:solidFill>
              </a:rPr>
            </a:br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899438" y="1635646"/>
            <a:ext cx="554476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h-TH" sz="2000" dirty="0" smtClean="0">
                <a:solidFill>
                  <a:srgbClr val="FFFFFF"/>
                </a:solidFill>
              </a:rPr>
              <a:t>ใครเป็นคนทำให้สมเด็จพระสุริโย</a:t>
            </a:r>
            <a:r>
              <a:rPr lang="th-TH" sz="2000" dirty="0" err="1" smtClean="0">
                <a:solidFill>
                  <a:srgbClr val="FFFFFF"/>
                </a:solidFill>
              </a:rPr>
              <a:t>ทัย</a:t>
            </a:r>
            <a:r>
              <a:rPr lang="th-TH" sz="2000" dirty="0" smtClean="0">
                <a:solidFill>
                  <a:srgbClr val="FFFFFF"/>
                </a:solidFill>
              </a:rPr>
              <a:t>สิ้นพระชนม์</a:t>
            </a:r>
          </a:p>
          <a:p>
            <a:pPr lvl="0"/>
            <a:r>
              <a:rPr lang="th-TH" sz="2000" dirty="0" smtClean="0">
                <a:solidFill>
                  <a:srgbClr val="FFFFFF"/>
                </a:solidFill>
              </a:rPr>
              <a:t>ก</a:t>
            </a:r>
            <a:r>
              <a:rPr lang="en-US" sz="2000" dirty="0" smtClean="0">
                <a:solidFill>
                  <a:srgbClr val="FFFFFF"/>
                </a:solidFill>
              </a:rPr>
              <a:t>. </a:t>
            </a:r>
            <a:r>
              <a:rPr lang="th-TH" sz="2000" dirty="0" smtClean="0">
                <a:solidFill>
                  <a:srgbClr val="FFFFFF"/>
                </a:solidFill>
              </a:rPr>
              <a:t>พระเจ้า</a:t>
            </a:r>
            <a:r>
              <a:rPr lang="th-TH" sz="2000" dirty="0" err="1" smtClean="0">
                <a:solidFill>
                  <a:srgbClr val="FFFFFF"/>
                </a:solidFill>
              </a:rPr>
              <a:t>ตะเบ็งชเวตี้</a:t>
            </a:r>
            <a:endParaRPr lang="th-TH" sz="2000" dirty="0">
              <a:solidFill>
                <a:srgbClr val="FFFFFF"/>
              </a:solidFill>
            </a:endParaRPr>
          </a:p>
          <a:p>
            <a:pPr lvl="0"/>
            <a:r>
              <a:rPr lang="th-TH" sz="2000" dirty="0">
                <a:solidFill>
                  <a:srgbClr val="FFFFFF"/>
                </a:solidFill>
              </a:rPr>
              <a:t>ข</a:t>
            </a:r>
            <a:r>
              <a:rPr lang="en-US" sz="2000" dirty="0" smtClean="0">
                <a:solidFill>
                  <a:srgbClr val="FFFFFF"/>
                </a:solidFill>
              </a:rPr>
              <a:t>. </a:t>
            </a:r>
            <a:r>
              <a:rPr lang="th-TH" sz="2000" dirty="0" smtClean="0">
                <a:solidFill>
                  <a:srgbClr val="FFFFFF"/>
                </a:solidFill>
              </a:rPr>
              <a:t>พระเจ้าแปร</a:t>
            </a:r>
            <a:endParaRPr lang="th-TH" sz="2000" dirty="0">
              <a:solidFill>
                <a:srgbClr val="FFFFFF"/>
              </a:solidFill>
            </a:endParaRPr>
          </a:p>
          <a:p>
            <a:pPr lvl="0"/>
            <a:r>
              <a:rPr lang="th-TH" sz="2000" dirty="0">
                <a:solidFill>
                  <a:srgbClr val="FFFFFF"/>
                </a:solidFill>
              </a:rPr>
              <a:t>ค</a:t>
            </a:r>
            <a:r>
              <a:rPr lang="en-US" sz="2000" dirty="0" smtClean="0">
                <a:solidFill>
                  <a:srgbClr val="FFFFFF"/>
                </a:solidFill>
              </a:rPr>
              <a:t>. </a:t>
            </a:r>
            <a:r>
              <a:rPr lang="th-TH" sz="2000" dirty="0">
                <a:solidFill>
                  <a:schemeClr val="bg1"/>
                </a:solidFill>
              </a:rPr>
              <a:t>พระเจ้า</a:t>
            </a:r>
            <a:r>
              <a:rPr lang="th-TH" sz="2000" dirty="0" err="1">
                <a:solidFill>
                  <a:schemeClr val="bg1"/>
                </a:solidFill>
              </a:rPr>
              <a:t>เมง</a:t>
            </a:r>
            <a:r>
              <a:rPr lang="th-TH" sz="2000" dirty="0">
                <a:solidFill>
                  <a:schemeClr val="bg1"/>
                </a:solidFill>
              </a:rPr>
              <a:t>จีโย</a:t>
            </a:r>
          </a:p>
          <a:p>
            <a:r>
              <a:rPr lang="th-TH" sz="2000" dirty="0">
                <a:solidFill>
                  <a:srgbClr val="FFFFFF"/>
                </a:solidFill>
              </a:rPr>
              <a:t>ง</a:t>
            </a:r>
            <a:r>
              <a:rPr lang="en-US" sz="2000" dirty="0" smtClean="0">
                <a:solidFill>
                  <a:srgbClr val="FFFFFF"/>
                </a:solidFill>
              </a:rPr>
              <a:t>. </a:t>
            </a:r>
            <a:r>
              <a:rPr lang="th-TH" sz="2000" dirty="0">
                <a:solidFill>
                  <a:schemeClr val="bg1"/>
                </a:solidFill>
              </a:rPr>
              <a:t>พระเจ้าสกา</a:t>
            </a:r>
            <a:r>
              <a:rPr lang="th-TH" sz="2000" dirty="0" err="1">
                <a:solidFill>
                  <a:schemeClr val="bg1"/>
                </a:solidFill>
              </a:rPr>
              <a:t>ระวุต</a:t>
            </a:r>
            <a:r>
              <a:rPr lang="th-TH" sz="2000" dirty="0">
                <a:solidFill>
                  <a:schemeClr val="bg1"/>
                </a:solidFill>
              </a:rPr>
              <a:t>พี</a:t>
            </a:r>
          </a:p>
          <a:p>
            <a:pPr lvl="0"/>
            <a:endParaRPr lang="th-TH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56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elcome to the 20's by Slidesgo">
  <a:themeElements>
    <a:clrScheme name="Simple Light">
      <a:dk1>
        <a:srgbClr val="1D1D1D"/>
      </a:dk1>
      <a:lt1>
        <a:srgbClr val="FFFFFF"/>
      </a:lt1>
      <a:dk2>
        <a:srgbClr val="C8A157"/>
      </a:dk2>
      <a:lt2>
        <a:srgbClr val="E7D6A1"/>
      </a:lt2>
      <a:accent1>
        <a:srgbClr val="C8A157"/>
      </a:accent1>
      <a:accent2>
        <a:srgbClr val="D6B037"/>
      </a:accent2>
      <a:accent3>
        <a:srgbClr val="E7D6A1"/>
      </a:accent3>
      <a:accent4>
        <a:srgbClr val="E7D6A1"/>
      </a:accent4>
      <a:accent5>
        <a:srgbClr val="E7D6A1"/>
      </a:accent5>
      <a:accent6>
        <a:srgbClr val="E7D6A1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328</Words>
  <Application>Microsoft Office PowerPoint</Application>
  <PresentationFormat>On-screen Show (16:9)</PresentationFormat>
  <Paragraphs>53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Paytone One</vt:lpstr>
      <vt:lpstr>Archivo</vt:lpstr>
      <vt:lpstr>Roboto Condensed Light</vt:lpstr>
      <vt:lpstr>PSL-Chamnarn</vt:lpstr>
      <vt:lpstr>Chivo Light</vt:lpstr>
      <vt:lpstr>Poiret One</vt:lpstr>
      <vt:lpstr>Arial</vt:lpstr>
      <vt:lpstr>Welcome to the 20's by Slidesgo</vt:lpstr>
      <vt:lpstr>PowerPoint Presentation</vt:lpstr>
      <vt:lpstr>สมาชิก</vt:lpstr>
      <vt:lpstr>สมเด็จพระรามาธิบดีที่ 1</vt:lpstr>
      <vt:lpstr>สมเด็จพระรามาธิบดีที่ 1</vt:lpstr>
      <vt:lpstr>สมเด็จพระบรมไตรโลกนาถ</vt:lpstr>
      <vt:lpstr>สมเด็จพระบรมไตรโลกนาถ</vt:lpstr>
      <vt:lpstr>สมเด็จพระสุริโยทัย </vt:lpstr>
      <vt:lpstr>สมเด็จพระสุริโยทัย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cp:lastModifiedBy>Computer1</cp:lastModifiedBy>
  <cp:revision>9</cp:revision>
  <dcterms:modified xsi:type="dcterms:W3CDTF">2021-02-16T08:25:24Z</dcterms:modified>
</cp:coreProperties>
</file>