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5" r:id="rId9"/>
    <p:sldId id="266" r:id="rId10"/>
    <p:sldId id="262" r:id="rId11"/>
    <p:sldId id="263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9392-C3DD-44A8-89F3-FDA73F3BE885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D6D86-E8A0-450C-BEDB-DB1AAF133E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9392-C3DD-44A8-89F3-FDA73F3BE885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D6D86-E8A0-450C-BEDB-DB1AAF133E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9392-C3DD-44A8-89F3-FDA73F3BE885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D6D86-E8A0-450C-BEDB-DB1AAF133E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9392-C3DD-44A8-89F3-FDA73F3BE885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D6D86-E8A0-450C-BEDB-DB1AAF133E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9392-C3DD-44A8-89F3-FDA73F3BE885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D6D86-E8A0-450C-BEDB-DB1AAF133E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9392-C3DD-44A8-89F3-FDA73F3BE885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D6D86-E8A0-450C-BEDB-DB1AAF133E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9392-C3DD-44A8-89F3-FDA73F3BE885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D6D86-E8A0-450C-BEDB-DB1AAF133E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9392-C3DD-44A8-89F3-FDA73F3BE885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D6D86-E8A0-450C-BEDB-DB1AAF133E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9392-C3DD-44A8-89F3-FDA73F3BE885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BD6D86-E8A0-450C-BEDB-DB1AAF133E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9392-C3DD-44A8-89F3-FDA73F3BE885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D6D86-E8A0-450C-BEDB-DB1AAF133E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9392-C3DD-44A8-89F3-FDA73F3BE885}" type="datetimeFigureOut">
              <a:rPr lang="en-US" smtClean="0"/>
              <a:pPr/>
              <a:t>7/29/2020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D6D86-E8A0-450C-BEDB-DB1AAF133E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2BD6D86-E8A0-450C-BEDB-DB1AAF133E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CF99392-C3DD-44A8-89F3-FDA73F3BE885}" type="datetimeFigureOut">
              <a:rPr lang="en-US" smtClean="0"/>
              <a:pPr/>
              <a:t>7/29/2020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sites.google.com/site/turtlenanza/phasa-xangkvs-na-ru/100-sanwn-phud-gat-en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102834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dirty="0" smtClean="0"/>
              <a:t>                 ความวิตกกังวล (</a:t>
            </a:r>
            <a:r>
              <a:rPr lang="en-US" dirty="0" smtClean="0"/>
              <a:t>Anxiety)</a:t>
            </a:r>
          </a:p>
          <a:p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74674"/>
            <a:ext cx="525780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5373210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1028343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dirty="0" smtClean="0"/>
              <a:t>ประโยคภาษาอังกฤษ เกี่ยวกับ ความวิตกกังวล (</a:t>
            </a:r>
            <a:r>
              <a:rPr lang="en-US" dirty="0" smtClean="0"/>
              <a:t>Anxiety)</a:t>
            </a:r>
          </a:p>
          <a:p>
            <a:endParaRPr lang="en-US" dirty="0" smtClean="0"/>
          </a:p>
          <a:p>
            <a:r>
              <a:rPr lang="en-US" dirty="0" smtClean="0"/>
              <a:t>What happened?</a:t>
            </a:r>
          </a:p>
          <a:p>
            <a:r>
              <a:rPr lang="th-TH" dirty="0" smtClean="0"/>
              <a:t>เกิดอะไรขึ้น</a:t>
            </a:r>
          </a:p>
          <a:p>
            <a:endParaRPr lang="th-TH" dirty="0" smtClean="0"/>
          </a:p>
          <a:p>
            <a:r>
              <a:rPr lang="en-US" dirty="0" smtClean="0"/>
              <a:t>What’s going on?</a:t>
            </a:r>
          </a:p>
          <a:p>
            <a:r>
              <a:rPr lang="th-TH" dirty="0" smtClean="0"/>
              <a:t>เกิดอะไรขึ้น</a:t>
            </a:r>
          </a:p>
          <a:p>
            <a:endParaRPr lang="th-TH" dirty="0" smtClean="0"/>
          </a:p>
          <a:p>
            <a:r>
              <a:rPr lang="en-US" dirty="0" smtClean="0"/>
              <a:t>What’s the matter?</a:t>
            </a:r>
          </a:p>
          <a:p>
            <a:r>
              <a:rPr lang="th-TH" dirty="0" smtClean="0"/>
              <a:t>เกิดอะไรขึ้น</a:t>
            </a:r>
          </a:p>
          <a:p>
            <a:endParaRPr lang="th-TH" dirty="0" smtClean="0"/>
          </a:p>
          <a:p>
            <a:r>
              <a:rPr lang="en-US" dirty="0" smtClean="0"/>
              <a:t>What did you do?</a:t>
            </a:r>
          </a:p>
          <a:p>
            <a:r>
              <a:rPr lang="th-TH" dirty="0" smtClean="0"/>
              <a:t>คุณไปทำอะไรมา</a:t>
            </a:r>
            <a:endParaRPr 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 l="59736" t="18750" r="8053" b="26042"/>
          <a:stretch>
            <a:fillRect/>
          </a:stretch>
        </p:blipFill>
        <p:spPr bwMode="auto">
          <a:xfrm>
            <a:off x="4648200" y="2971800"/>
            <a:ext cx="3200400" cy="3084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5061099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encouragement</a:t>
            </a:r>
            <a:r>
              <a:rPr lang="en-US" dirty="0"/>
              <a:t> 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714"/>
          <a:stretch>
            <a:fillRect/>
          </a:stretch>
        </p:blipFill>
        <p:spPr bwMode="auto">
          <a:xfrm>
            <a:off x="2438400" y="1752600"/>
            <a:ext cx="32766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70902204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encouragement</a:t>
            </a:r>
            <a:r>
              <a:rPr lang="en-US" dirty="0"/>
              <a:t> 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02229"/>
            <a:ext cx="4791075" cy="47053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1379367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encouragement</a:t>
            </a:r>
            <a:r>
              <a:rPr lang="en-US" dirty="0"/>
              <a:t> 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375" y="1524000"/>
            <a:ext cx="3221347" cy="29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4" descr="ᐈ Encouragement cartoon stock images, Royalty Free encourage illustrations  | download on Depositphotos®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534886"/>
            <a:ext cx="24765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 descr="Stay Strong Encouragement Cartoon Cat.&quot; Postcard by KateTaylor | Redbubbl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99235" y="3657600"/>
            <a:ext cx="2182415" cy="290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589473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"/>
            <a:ext cx="7543800" cy="660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8635967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encouragement</a:t>
            </a:r>
            <a:r>
              <a:rPr lang="en-US" dirty="0"/>
              <a:t> </a:t>
            </a:r>
          </a:p>
        </p:txBody>
      </p:sp>
      <p:sp>
        <p:nvSpPr>
          <p:cNvPr id="3" name="AutoShape 4" descr="ᐈ Encouragement cartoon stock images, Royalty Free encourage illustrations  | download on Depositphotos®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905000"/>
            <a:ext cx="4150179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0022169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9788" y="457200"/>
            <a:ext cx="49244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19943"/>
            <a:ext cx="7519752" cy="454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17281213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04800"/>
            <a:ext cx="4676775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61160"/>
            <a:ext cx="7359650" cy="4415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13332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09800" y="51816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hlinkClick r:id="rId2"/>
              </a:rPr>
              <a:t>https://sites.google.com/site/turtlenanza/phasa-xangkvs-na-ru/100-sanwn-phud-gat-eng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"/>
            <a:ext cx="6667500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8168469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 descr="https://teen.mthai.com/app/uploads/2016/06/13393914_1011077735640821_4439842674292159097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1579"/>
            <a:ext cx="666750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5479971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250" y="95250"/>
            <a:ext cx="6667500" cy="666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8645223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70</TotalTime>
  <Words>53</Words>
  <Application>Microsoft Office PowerPoint</Application>
  <PresentationFormat>นำเสนอทางหน้าจอ (4:3)</PresentationFormat>
  <Paragraphs>19</Paragraphs>
  <Slides>12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12</vt:i4>
      </vt:variant>
    </vt:vector>
  </HeadingPairs>
  <TitlesOfParts>
    <vt:vector size="13" baseType="lpstr">
      <vt:lpstr>Adjacency</vt:lpstr>
      <vt:lpstr>ภาพนิ่ง 1</vt:lpstr>
      <vt:lpstr>ภาพนิ่ง 2</vt:lpstr>
      <vt:lpstr>encouragement </vt:lpstr>
      <vt:lpstr>encouragement </vt:lpstr>
      <vt:lpstr>encouragement </vt:lpstr>
      <vt:lpstr>ภาพนิ่ง 6</vt:lpstr>
      <vt:lpstr>encouragement </vt:lpstr>
      <vt:lpstr>ภาพนิ่ง 8</vt:lpstr>
      <vt:lpstr>ภาพนิ่ง 9</vt:lpstr>
      <vt:lpstr>ภาพนิ่ง 10</vt:lpstr>
      <vt:lpstr>ภาพนิ่ง 11</vt:lpstr>
      <vt:lpstr>ภาพนิ่ง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6</cp:revision>
  <dcterms:created xsi:type="dcterms:W3CDTF">2020-07-29T01:28:16Z</dcterms:created>
  <dcterms:modified xsi:type="dcterms:W3CDTF">2020-07-29T15:44:53Z</dcterms:modified>
</cp:coreProperties>
</file>